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4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75" r:id="rId2"/>
    <p:sldId id="617" r:id="rId3"/>
    <p:sldId id="583" r:id="rId4"/>
    <p:sldId id="585" r:id="rId5"/>
    <p:sldId id="600" r:id="rId6"/>
    <p:sldId id="602" r:id="rId7"/>
    <p:sldId id="603" r:id="rId8"/>
    <p:sldId id="622" r:id="rId9"/>
    <p:sldId id="610" r:id="rId10"/>
    <p:sldId id="614" r:id="rId11"/>
    <p:sldId id="589" r:id="rId12"/>
    <p:sldId id="611" r:id="rId13"/>
  </p:sldIdLst>
  <p:sldSz cx="43891200" cy="24688800"/>
  <p:notesSz cx="7315200" cy="9601200"/>
  <p:defaultTextStyle>
    <a:defPPr>
      <a:defRPr lang="en-US"/>
    </a:defPPr>
    <a:lvl1pPr marL="0" algn="l" defTabSz="3159930" rtl="0" eaLnBrk="1" latinLnBrk="0" hangingPunct="1">
      <a:defRPr sz="6222" kern="1200">
        <a:solidFill>
          <a:schemeClr val="tx1"/>
        </a:solidFill>
        <a:latin typeface="+mn-lt"/>
        <a:ea typeface="+mn-ea"/>
        <a:cs typeface="+mn-cs"/>
      </a:defRPr>
    </a:lvl1pPr>
    <a:lvl2pPr marL="1579965" algn="l" defTabSz="3159930" rtl="0" eaLnBrk="1" latinLnBrk="0" hangingPunct="1">
      <a:defRPr sz="6222" kern="1200">
        <a:solidFill>
          <a:schemeClr val="tx1"/>
        </a:solidFill>
        <a:latin typeface="+mn-lt"/>
        <a:ea typeface="+mn-ea"/>
        <a:cs typeface="+mn-cs"/>
      </a:defRPr>
    </a:lvl2pPr>
    <a:lvl3pPr marL="3159930" algn="l" defTabSz="3159930" rtl="0" eaLnBrk="1" latinLnBrk="0" hangingPunct="1">
      <a:defRPr sz="6222" kern="1200">
        <a:solidFill>
          <a:schemeClr val="tx1"/>
        </a:solidFill>
        <a:latin typeface="+mn-lt"/>
        <a:ea typeface="+mn-ea"/>
        <a:cs typeface="+mn-cs"/>
      </a:defRPr>
    </a:lvl3pPr>
    <a:lvl4pPr marL="4739895" algn="l" defTabSz="3159930" rtl="0" eaLnBrk="1" latinLnBrk="0" hangingPunct="1">
      <a:defRPr sz="6222" kern="1200">
        <a:solidFill>
          <a:schemeClr val="tx1"/>
        </a:solidFill>
        <a:latin typeface="+mn-lt"/>
        <a:ea typeface="+mn-ea"/>
        <a:cs typeface="+mn-cs"/>
      </a:defRPr>
    </a:lvl4pPr>
    <a:lvl5pPr marL="6319857" algn="l" defTabSz="3159930" rtl="0" eaLnBrk="1" latinLnBrk="0" hangingPunct="1">
      <a:defRPr sz="6222" kern="1200">
        <a:solidFill>
          <a:schemeClr val="tx1"/>
        </a:solidFill>
        <a:latin typeface="+mn-lt"/>
        <a:ea typeface="+mn-ea"/>
        <a:cs typeface="+mn-cs"/>
      </a:defRPr>
    </a:lvl5pPr>
    <a:lvl6pPr marL="7899822" algn="l" defTabSz="3159930" rtl="0" eaLnBrk="1" latinLnBrk="0" hangingPunct="1">
      <a:defRPr sz="6222" kern="1200">
        <a:solidFill>
          <a:schemeClr val="tx1"/>
        </a:solidFill>
        <a:latin typeface="+mn-lt"/>
        <a:ea typeface="+mn-ea"/>
        <a:cs typeface="+mn-cs"/>
      </a:defRPr>
    </a:lvl6pPr>
    <a:lvl7pPr marL="9479790" algn="l" defTabSz="3159930" rtl="0" eaLnBrk="1" latinLnBrk="0" hangingPunct="1">
      <a:defRPr sz="6222" kern="1200">
        <a:solidFill>
          <a:schemeClr val="tx1"/>
        </a:solidFill>
        <a:latin typeface="+mn-lt"/>
        <a:ea typeface="+mn-ea"/>
        <a:cs typeface="+mn-cs"/>
      </a:defRPr>
    </a:lvl7pPr>
    <a:lvl8pPr marL="11059752" algn="l" defTabSz="3159930" rtl="0" eaLnBrk="1" latinLnBrk="0" hangingPunct="1">
      <a:defRPr sz="6222" kern="1200">
        <a:solidFill>
          <a:schemeClr val="tx1"/>
        </a:solidFill>
        <a:latin typeface="+mn-lt"/>
        <a:ea typeface="+mn-ea"/>
        <a:cs typeface="+mn-cs"/>
      </a:defRPr>
    </a:lvl8pPr>
    <a:lvl9pPr marL="12639717" algn="l" defTabSz="3159930" rtl="0" eaLnBrk="1" latinLnBrk="0" hangingPunct="1">
      <a:defRPr sz="622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me" id="{BA116EC3-3863-4A90-BEC5-6A3EA1444F4A}">
          <p14:sldIdLst>
            <p14:sldId id="575"/>
            <p14:sldId id="617"/>
            <p14:sldId id="583"/>
          </p14:sldIdLst>
        </p14:section>
        <p14:section name="OBJECTIVES" id="{4F26C51F-2798-4CD6-BA62-A17835846887}">
          <p14:sldIdLst>
            <p14:sldId id="585"/>
            <p14:sldId id="600"/>
          </p14:sldIdLst>
        </p14:section>
        <p14:section name="APPROACH" id="{6F82AD8E-AA35-4DFC-8828-FCA6D25908BF}">
          <p14:sldIdLst>
            <p14:sldId id="602"/>
          </p14:sldIdLst>
        </p14:section>
        <p14:section name="COMMUNITY ENGAGEMENT" id="{C02C7A94-060C-41B7-AC78-3A503B759740}">
          <p14:sldIdLst>
            <p14:sldId id="603"/>
          </p14:sldIdLst>
        </p14:section>
        <p14:section name="Data Assessment" id="{10260CE2-ADE1-4545-8C86-C07314784657}">
          <p14:sldIdLst>
            <p14:sldId id="622"/>
          </p14:sldIdLst>
        </p14:section>
        <p14:section name="UTILIZATION" id="{1D4BFAA2-3AC9-40AA-8CD5-7A17AFCA4092}">
          <p14:sldIdLst>
            <p14:sldId id="610"/>
          </p14:sldIdLst>
        </p14:section>
        <p14:section name="AVAILABILITY" id="{990AF815-7EBC-4919-AB6D-C762325C83EE}">
          <p14:sldIdLst>
            <p14:sldId id="614"/>
          </p14:sldIdLst>
        </p14:section>
        <p14:section name="DISPARITY" id="{E368600C-89A3-4961-A86B-5ACFF1BDBB50}">
          <p14:sldIdLst>
            <p14:sldId id="589"/>
          </p14:sldIdLst>
        </p14:section>
        <p14:section name="TIMELINE" id="{2214F86E-EDCE-4DBC-84E4-266F6F70A02B}">
          <p14:sldIdLst>
            <p14:sldId id="611"/>
          </p14:sldIdLst>
        </p14:section>
        <p14:section name="QUESTIONS" id="{25E62345-68C3-49A1-95AD-685EF8F9F7F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1520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570C3F-8CE9-892C-A706-38D0B326515A}" name="Robert Stephenson" initials="RS" userId="S::RStephenson@bbcresearch.com::7fd961da-48ae-49d4-a1e8-8d8f622b6863" providerId="AD"/>
  <p188:author id="{7E4C5FDF-ABA0-D564-3F2F-907C42611494}" name="KOBBERVIG Mini G * DAS" initials="KMG*D" userId="S::Mini.G.KOBBERVIG@das.oregon.gov::84c8efe5-a0d0-4d08-a5b5-93dfd70b66c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e Stout" initials="JS" lastIdx="7" clrIdx="0">
    <p:extLst>
      <p:ext uri="{19B8F6BF-5375-455C-9EA6-DF929625EA0E}">
        <p15:presenceInfo xmlns:p15="http://schemas.microsoft.com/office/powerpoint/2012/main" userId="S-1-5-21-2473161528-2415757648-3287904398-46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3DB"/>
    <a:srgbClr val="076400"/>
    <a:srgbClr val="E25761"/>
    <a:srgbClr val="14284B"/>
    <a:srgbClr val="ED1C24"/>
    <a:srgbClr val="172B4D"/>
    <a:srgbClr val="FFFFFF"/>
    <a:srgbClr val="013E7F"/>
    <a:srgbClr val="00853E"/>
    <a:srgbClr val="3B6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B95147-19F1-465E-ACFF-E2942D05BC58}" v="1051" dt="2024-01-08T17:18:09.3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92566" autoAdjust="0"/>
  </p:normalViewPr>
  <p:slideViewPr>
    <p:cSldViewPr>
      <p:cViewPr varScale="1">
        <p:scale>
          <a:sx n="29" d="100"/>
          <a:sy n="29" d="100"/>
        </p:scale>
        <p:origin x="1092" y="132"/>
      </p:cViewPr>
      <p:guideLst>
        <p:guide orient="horz" pos="11520"/>
        <p:guide pos="1612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2958" y="96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eer Bawa" userId="775d066a-89bb-4ec0-8c1b-a07de5a2e7d6" providerId="ADAL" clId="{83B95147-19F1-465E-ACFF-E2942D05BC58}"/>
    <pc:docChg chg="undo custSel addSld delSld modSld sldOrd addSection modSection">
      <pc:chgData name="Sameer Bawa" userId="775d066a-89bb-4ec0-8c1b-a07de5a2e7d6" providerId="ADAL" clId="{83B95147-19F1-465E-ACFF-E2942D05BC58}" dt="2024-01-08T17:18:09.397" v="9506"/>
      <pc:docMkLst>
        <pc:docMk/>
      </pc:docMkLst>
      <pc:sldChg chg="add del">
        <pc:chgData name="Sameer Bawa" userId="775d066a-89bb-4ec0-8c1b-a07de5a2e7d6" providerId="ADAL" clId="{83B95147-19F1-465E-ACFF-E2942D05BC58}" dt="2024-01-08T16:13:46.835" v="4599" actId="47"/>
        <pc:sldMkLst>
          <pc:docMk/>
          <pc:sldMk cId="3987103017" sldId="527"/>
        </pc:sldMkLst>
      </pc:sldChg>
      <pc:sldChg chg="modSp mod">
        <pc:chgData name="Sameer Bawa" userId="775d066a-89bb-4ec0-8c1b-a07de5a2e7d6" providerId="ADAL" clId="{83B95147-19F1-465E-ACFF-E2942D05BC58}" dt="2024-01-08T17:11:38.207" v="8295" actId="34135"/>
        <pc:sldMkLst>
          <pc:docMk/>
          <pc:sldMk cId="3869326846" sldId="575"/>
        </pc:sldMkLst>
        <pc:picChg chg="mod">
          <ac:chgData name="Sameer Bawa" userId="775d066a-89bb-4ec0-8c1b-a07de5a2e7d6" providerId="ADAL" clId="{83B95147-19F1-465E-ACFF-E2942D05BC58}" dt="2024-01-08T17:11:38.207" v="8295" actId="34135"/>
          <ac:picMkLst>
            <pc:docMk/>
            <pc:sldMk cId="3869326846" sldId="575"/>
            <ac:picMk id="3" creationId="{66AEB8F9-5EFD-86E0-06E7-C8912B0895A2}"/>
          </ac:picMkLst>
        </pc:picChg>
      </pc:sldChg>
      <pc:sldChg chg="addSp delSp modSp mod modTransition">
        <pc:chgData name="Sameer Bawa" userId="775d066a-89bb-4ec0-8c1b-a07de5a2e7d6" providerId="ADAL" clId="{83B95147-19F1-465E-ACFF-E2942D05BC58}" dt="2024-01-08T17:12:36.326" v="8296"/>
        <pc:sldMkLst>
          <pc:docMk/>
          <pc:sldMk cId="582175558" sldId="582"/>
        </pc:sldMkLst>
        <pc:spChg chg="mod">
          <ac:chgData name="Sameer Bawa" userId="775d066a-89bb-4ec0-8c1b-a07de5a2e7d6" providerId="ADAL" clId="{83B95147-19F1-465E-ACFF-E2942D05BC58}" dt="2024-01-08T03:56:41.354" v="3007"/>
          <ac:spMkLst>
            <pc:docMk/>
            <pc:sldMk cId="582175558" sldId="582"/>
            <ac:spMk id="4" creationId="{91D53BBF-B80F-F32A-FBFF-095DAC193672}"/>
          </ac:spMkLst>
        </pc:spChg>
        <pc:spChg chg="mod">
          <ac:chgData name="Sameer Bawa" userId="775d066a-89bb-4ec0-8c1b-a07de5a2e7d6" providerId="ADAL" clId="{83B95147-19F1-465E-ACFF-E2942D05BC58}" dt="2024-01-08T03:56:41.354" v="3007"/>
          <ac:spMkLst>
            <pc:docMk/>
            <pc:sldMk cId="582175558" sldId="582"/>
            <ac:spMk id="5" creationId="{A0AAEA1C-F966-0876-EE91-20A86B0AD685}"/>
          </ac:spMkLst>
        </pc:spChg>
        <pc:spChg chg="mod">
          <ac:chgData name="Sameer Bawa" userId="775d066a-89bb-4ec0-8c1b-a07de5a2e7d6" providerId="ADAL" clId="{83B95147-19F1-465E-ACFF-E2942D05BC58}" dt="2024-01-08T03:56:41.354" v="3007"/>
          <ac:spMkLst>
            <pc:docMk/>
            <pc:sldMk cId="582175558" sldId="582"/>
            <ac:spMk id="6" creationId="{4AD47CB2-65F9-DA26-1571-8E7358680F53}"/>
          </ac:spMkLst>
        </pc:spChg>
        <pc:spChg chg="mod">
          <ac:chgData name="Sameer Bawa" userId="775d066a-89bb-4ec0-8c1b-a07de5a2e7d6" providerId="ADAL" clId="{83B95147-19F1-465E-ACFF-E2942D05BC58}" dt="2024-01-08T17:10:41.955" v="7965"/>
          <ac:spMkLst>
            <pc:docMk/>
            <pc:sldMk cId="582175558" sldId="582"/>
            <ac:spMk id="9" creationId="{D8B7062C-42D3-9F3C-79EE-DDBB8371A0FC}"/>
          </ac:spMkLst>
        </pc:spChg>
        <pc:spChg chg="mod">
          <ac:chgData name="Sameer Bawa" userId="775d066a-89bb-4ec0-8c1b-a07de5a2e7d6" providerId="ADAL" clId="{83B95147-19F1-465E-ACFF-E2942D05BC58}" dt="2024-01-08T17:10:41.955" v="7965"/>
          <ac:spMkLst>
            <pc:docMk/>
            <pc:sldMk cId="582175558" sldId="582"/>
            <ac:spMk id="11" creationId="{D4A026CF-6EFB-BD40-1594-0C30AAA0EAC3}"/>
          </ac:spMkLst>
        </pc:spChg>
        <pc:spChg chg="mod">
          <ac:chgData name="Sameer Bawa" userId="775d066a-89bb-4ec0-8c1b-a07de5a2e7d6" providerId="ADAL" clId="{83B95147-19F1-465E-ACFF-E2942D05BC58}" dt="2024-01-08T17:10:41.955" v="7965"/>
          <ac:spMkLst>
            <pc:docMk/>
            <pc:sldMk cId="582175558" sldId="582"/>
            <ac:spMk id="12" creationId="{57BDE444-56E5-21B0-AD0E-BD03AA572B6A}"/>
          </ac:spMkLst>
        </pc:spChg>
        <pc:spChg chg="mod">
          <ac:chgData name="Sameer Bawa" userId="775d066a-89bb-4ec0-8c1b-a07de5a2e7d6" providerId="ADAL" clId="{83B95147-19F1-465E-ACFF-E2942D05BC58}" dt="2024-01-08T04:04:02.007" v="4262" actId="207"/>
          <ac:spMkLst>
            <pc:docMk/>
            <pc:sldMk cId="582175558" sldId="582"/>
            <ac:spMk id="15" creationId="{61BEF4A3-F7F0-5137-DE03-6DAF845FBC3D}"/>
          </ac:spMkLst>
        </pc:spChg>
        <pc:grpChg chg="add del mod">
          <ac:chgData name="Sameer Bawa" userId="775d066a-89bb-4ec0-8c1b-a07de5a2e7d6" providerId="ADAL" clId="{83B95147-19F1-465E-ACFF-E2942D05BC58}" dt="2024-01-08T17:10:40.843" v="7964" actId="478"/>
          <ac:grpSpMkLst>
            <pc:docMk/>
            <pc:sldMk cId="582175558" sldId="582"/>
            <ac:grpSpMk id="2" creationId="{4B0F773B-8CF4-16ED-C9F3-533A1C63FBE0}"/>
          </ac:grpSpMkLst>
        </pc:grpChg>
        <pc:grpChg chg="mod">
          <ac:chgData name="Sameer Bawa" userId="775d066a-89bb-4ec0-8c1b-a07de5a2e7d6" providerId="ADAL" clId="{83B95147-19F1-465E-ACFF-E2942D05BC58}" dt="2024-01-08T03:56:41.354" v="3007"/>
          <ac:grpSpMkLst>
            <pc:docMk/>
            <pc:sldMk cId="582175558" sldId="582"/>
            <ac:grpSpMk id="3" creationId="{FAE0171F-E718-B769-23B7-1F08AF0DA3C1}"/>
          </ac:grpSpMkLst>
        </pc:grpChg>
        <pc:grpChg chg="add mod">
          <ac:chgData name="Sameer Bawa" userId="775d066a-89bb-4ec0-8c1b-a07de5a2e7d6" providerId="ADAL" clId="{83B95147-19F1-465E-ACFF-E2942D05BC58}" dt="2024-01-08T17:10:53.931" v="8292" actId="1038"/>
          <ac:grpSpMkLst>
            <pc:docMk/>
            <pc:sldMk cId="582175558" sldId="582"/>
            <ac:grpSpMk id="7" creationId="{902BE956-4132-5FB6-29B6-17A115FDD762}"/>
          </ac:grpSpMkLst>
        </pc:grpChg>
        <pc:grpChg chg="mod">
          <ac:chgData name="Sameer Bawa" userId="775d066a-89bb-4ec0-8c1b-a07de5a2e7d6" providerId="ADAL" clId="{83B95147-19F1-465E-ACFF-E2942D05BC58}" dt="2024-01-08T17:10:41.955" v="7965"/>
          <ac:grpSpMkLst>
            <pc:docMk/>
            <pc:sldMk cId="582175558" sldId="582"/>
            <ac:grpSpMk id="8" creationId="{DF8D3B93-1844-DDDA-F324-7C5B06D524A6}"/>
          </ac:grpSpMkLst>
        </pc:grpChg>
        <pc:grpChg chg="del">
          <ac:chgData name="Sameer Bawa" userId="775d066a-89bb-4ec0-8c1b-a07de5a2e7d6" providerId="ADAL" clId="{83B95147-19F1-465E-ACFF-E2942D05BC58}" dt="2024-01-08T03:55:32.565" v="2950" actId="478"/>
          <ac:grpSpMkLst>
            <pc:docMk/>
            <pc:sldMk cId="582175558" sldId="582"/>
            <ac:grpSpMk id="39" creationId="{DEB06070-2D16-7F7F-4B3B-FC1368BF5359}"/>
          </ac:grpSpMkLst>
        </pc:grpChg>
      </pc:sldChg>
      <pc:sldChg chg="addSp delSp modSp mod">
        <pc:chgData name="Sameer Bawa" userId="775d066a-89bb-4ec0-8c1b-a07de5a2e7d6" providerId="ADAL" clId="{83B95147-19F1-465E-ACFF-E2942D05BC58}" dt="2024-01-08T17:04:13.914" v="6799" actId="27117"/>
        <pc:sldMkLst>
          <pc:docMk/>
          <pc:sldMk cId="3455097823" sldId="583"/>
        </pc:sldMkLst>
        <pc:grpChg chg="add del mod">
          <ac:chgData name="Sameer Bawa" userId="775d066a-89bb-4ec0-8c1b-a07de5a2e7d6" providerId="ADAL" clId="{83B95147-19F1-465E-ACFF-E2942D05BC58}" dt="2024-01-08T16:26:12.381" v="5574" actId="165"/>
          <ac:grpSpMkLst>
            <pc:docMk/>
            <pc:sldMk cId="3455097823" sldId="583"/>
            <ac:grpSpMk id="6" creationId="{077D7336-AE4D-D2DF-7DD5-57A32469EAB2}"/>
          </ac:grpSpMkLst>
        </pc:grpChg>
        <pc:grpChg chg="add del mod topLvl">
          <ac:chgData name="Sameer Bawa" userId="775d066a-89bb-4ec0-8c1b-a07de5a2e7d6" providerId="ADAL" clId="{83B95147-19F1-465E-ACFF-E2942D05BC58}" dt="2024-01-08T16:27:53.018" v="5586" actId="165"/>
          <ac:grpSpMkLst>
            <pc:docMk/>
            <pc:sldMk cId="3455097823" sldId="583"/>
            <ac:grpSpMk id="8" creationId="{9B783E91-895E-D3AD-0DCB-9866B9C9E7D7}"/>
          </ac:grpSpMkLst>
        </pc:grpChg>
        <pc:grpChg chg="add del mod topLvl">
          <ac:chgData name="Sameer Bawa" userId="775d066a-89bb-4ec0-8c1b-a07de5a2e7d6" providerId="ADAL" clId="{83B95147-19F1-465E-ACFF-E2942D05BC58}" dt="2024-01-08T16:27:50.419" v="5585" actId="165"/>
          <ac:grpSpMkLst>
            <pc:docMk/>
            <pc:sldMk cId="3455097823" sldId="583"/>
            <ac:grpSpMk id="9" creationId="{CF6EC340-B5AD-B5A5-D5B8-AADC7B1C2EBD}"/>
          </ac:grpSpMkLst>
        </pc:grpChg>
        <pc:grpChg chg="del">
          <ac:chgData name="Sameer Bawa" userId="775d066a-89bb-4ec0-8c1b-a07de5a2e7d6" providerId="ADAL" clId="{83B95147-19F1-465E-ACFF-E2942D05BC58}" dt="2024-01-08T16:24:35.910" v="5561" actId="165"/>
          <ac:grpSpMkLst>
            <pc:docMk/>
            <pc:sldMk cId="3455097823" sldId="583"/>
            <ac:grpSpMk id="12" creationId="{00749C1A-F54D-2354-BE72-2C9EE1544694}"/>
          </ac:grpSpMkLst>
        </pc:grpChg>
        <pc:grpChg chg="add del mod">
          <ac:chgData name="Sameer Bawa" userId="775d066a-89bb-4ec0-8c1b-a07de5a2e7d6" providerId="ADAL" clId="{83B95147-19F1-465E-ACFF-E2942D05BC58}" dt="2024-01-08T16:27:43.619" v="5584" actId="165"/>
          <ac:grpSpMkLst>
            <pc:docMk/>
            <pc:sldMk cId="3455097823" sldId="583"/>
            <ac:grpSpMk id="14" creationId="{3711DFF6-1FF3-24DB-F475-D7301F16F239}"/>
          </ac:grpSpMkLst>
        </pc:grpChg>
        <pc:graphicFrameChg chg="del mod">
          <ac:chgData name="Sameer Bawa" userId="775d066a-89bb-4ec0-8c1b-a07de5a2e7d6" providerId="ADAL" clId="{83B95147-19F1-465E-ACFF-E2942D05BC58}" dt="2024-01-08T16:23:37.369" v="5556" actId="478"/>
          <ac:graphicFrameMkLst>
            <pc:docMk/>
            <pc:sldMk cId="3455097823" sldId="583"/>
            <ac:graphicFrameMk id="4" creationId="{23CDCAA5-EADF-2AD4-25D3-C216B8DB2CCC}"/>
          </ac:graphicFrameMkLst>
        </pc:graphicFrameChg>
        <pc:graphicFrameChg chg="add mod ord topLvl modGraphic">
          <ac:chgData name="Sameer Bawa" userId="775d066a-89bb-4ec0-8c1b-a07de5a2e7d6" providerId="ADAL" clId="{83B95147-19F1-465E-ACFF-E2942D05BC58}" dt="2024-01-08T16:38:03.150" v="5634" actId="27132"/>
          <ac:graphicFrameMkLst>
            <pc:docMk/>
            <pc:sldMk cId="3455097823" sldId="583"/>
            <ac:graphicFrameMk id="5" creationId="{26558339-7846-6B00-7BA0-304E9F7D7387}"/>
          </ac:graphicFrameMkLst>
        </pc:graphicFrameChg>
        <pc:graphicFrameChg chg="mod topLvl modGraphic">
          <ac:chgData name="Sameer Bawa" userId="775d066a-89bb-4ec0-8c1b-a07de5a2e7d6" providerId="ADAL" clId="{83B95147-19F1-465E-ACFF-E2942D05BC58}" dt="2024-01-08T16:38:35.546" v="5646" actId="27132"/>
          <ac:graphicFrameMkLst>
            <pc:docMk/>
            <pc:sldMk cId="3455097823" sldId="583"/>
            <ac:graphicFrameMk id="7" creationId="{CF9D818D-3E95-82B6-EFB9-AB30ED5F516A}"/>
          </ac:graphicFrameMkLst>
        </pc:graphicFrameChg>
        <pc:graphicFrameChg chg="mod ord topLvl modGraphic">
          <ac:chgData name="Sameer Bawa" userId="775d066a-89bb-4ec0-8c1b-a07de5a2e7d6" providerId="ADAL" clId="{83B95147-19F1-465E-ACFF-E2942D05BC58}" dt="2024-01-08T16:38:26.349" v="5640" actId="27132"/>
          <ac:graphicFrameMkLst>
            <pc:docMk/>
            <pc:sldMk cId="3455097823" sldId="583"/>
            <ac:graphicFrameMk id="10" creationId="{2DDCE041-F15B-5F8C-AF2D-3E18EFF088CD}"/>
          </ac:graphicFrameMkLst>
        </pc:graphicFrameChg>
        <pc:graphicFrameChg chg="mod topLvl modGraphic">
          <ac:chgData name="Sameer Bawa" userId="775d066a-89bb-4ec0-8c1b-a07de5a2e7d6" providerId="ADAL" clId="{83B95147-19F1-465E-ACFF-E2942D05BC58}" dt="2024-01-08T17:04:13.914" v="6799" actId="27117"/>
          <ac:graphicFrameMkLst>
            <pc:docMk/>
            <pc:sldMk cId="3455097823" sldId="583"/>
            <ac:graphicFrameMk id="11" creationId="{715CD526-D63A-4D73-7E2E-FA7953A852AC}"/>
          </ac:graphicFrameMkLst>
        </pc:graphicFrameChg>
        <pc:graphicFrameChg chg="mod topLvl modGraphic">
          <ac:chgData name="Sameer Bawa" userId="775d066a-89bb-4ec0-8c1b-a07de5a2e7d6" providerId="ADAL" clId="{83B95147-19F1-465E-ACFF-E2942D05BC58}" dt="2024-01-08T17:02:52.682" v="6797" actId="27117"/>
          <ac:graphicFrameMkLst>
            <pc:docMk/>
            <pc:sldMk cId="3455097823" sldId="583"/>
            <ac:graphicFrameMk id="13" creationId="{EAB01722-8052-9FDE-3A4F-68787099154E}"/>
          </ac:graphicFrameMkLst>
        </pc:graphicFrameChg>
        <pc:picChg chg="add del mod">
          <ac:chgData name="Sameer Bawa" userId="775d066a-89bb-4ec0-8c1b-a07de5a2e7d6" providerId="ADAL" clId="{83B95147-19F1-465E-ACFF-E2942D05BC58}" dt="2024-01-08T16:36:31.601" v="5614" actId="478"/>
          <ac:picMkLst>
            <pc:docMk/>
            <pc:sldMk cId="3455097823" sldId="583"/>
            <ac:picMk id="2" creationId="{A149E2B4-305C-8EA2-BEF9-DE709D0A47E5}"/>
          </ac:picMkLst>
        </pc:picChg>
      </pc:sldChg>
      <pc:sldChg chg="addSp delSp modSp mod ord">
        <pc:chgData name="Sameer Bawa" userId="775d066a-89bb-4ec0-8c1b-a07de5a2e7d6" providerId="ADAL" clId="{83B95147-19F1-465E-ACFF-E2942D05BC58}" dt="2024-01-08T04:03:50.649" v="4260" actId="207"/>
        <pc:sldMkLst>
          <pc:docMk/>
          <pc:sldMk cId="3988761260" sldId="584"/>
        </pc:sldMkLst>
        <pc:spChg chg="mod">
          <ac:chgData name="Sameer Bawa" userId="775d066a-89bb-4ec0-8c1b-a07de5a2e7d6" providerId="ADAL" clId="{83B95147-19F1-465E-ACFF-E2942D05BC58}" dt="2024-01-08T04:03:50.649" v="4260" actId="207"/>
          <ac:spMkLst>
            <pc:docMk/>
            <pc:sldMk cId="3988761260" sldId="584"/>
            <ac:spMk id="3" creationId="{03274F66-C183-BFD7-A9DB-9B8268045CC9}"/>
          </ac:spMkLst>
        </pc:spChg>
        <pc:spChg chg="mod">
          <ac:chgData name="Sameer Bawa" userId="775d066a-89bb-4ec0-8c1b-a07de5a2e7d6" providerId="ADAL" clId="{83B95147-19F1-465E-ACFF-E2942D05BC58}" dt="2024-01-08T03:26:27.638" v="1130"/>
          <ac:spMkLst>
            <pc:docMk/>
            <pc:sldMk cId="3988761260" sldId="584"/>
            <ac:spMk id="4" creationId="{A8593088-E7A0-E075-16EA-8A12B8B2733B}"/>
          </ac:spMkLst>
        </pc:spChg>
        <pc:spChg chg="mod">
          <ac:chgData name="Sameer Bawa" userId="775d066a-89bb-4ec0-8c1b-a07de5a2e7d6" providerId="ADAL" clId="{83B95147-19F1-465E-ACFF-E2942D05BC58}" dt="2024-01-08T03:53:45.147" v="2569" actId="207"/>
          <ac:spMkLst>
            <pc:docMk/>
            <pc:sldMk cId="3988761260" sldId="584"/>
            <ac:spMk id="6" creationId="{F2C562D3-847B-8983-687A-24765EFE4A7F}"/>
          </ac:spMkLst>
        </pc:spChg>
        <pc:spChg chg="mod">
          <ac:chgData name="Sameer Bawa" userId="775d066a-89bb-4ec0-8c1b-a07de5a2e7d6" providerId="ADAL" clId="{83B95147-19F1-465E-ACFF-E2942D05BC58}" dt="2024-01-08T03:53:01.827" v="2211"/>
          <ac:spMkLst>
            <pc:docMk/>
            <pc:sldMk cId="3988761260" sldId="584"/>
            <ac:spMk id="7" creationId="{8D1E4EA2-1D57-A281-D87C-B9C60DBC8C12}"/>
          </ac:spMkLst>
        </pc:spChg>
        <pc:spChg chg="mod">
          <ac:chgData name="Sameer Bawa" userId="775d066a-89bb-4ec0-8c1b-a07de5a2e7d6" providerId="ADAL" clId="{83B95147-19F1-465E-ACFF-E2942D05BC58}" dt="2024-01-08T03:53:01.827" v="2211"/>
          <ac:spMkLst>
            <pc:docMk/>
            <pc:sldMk cId="3988761260" sldId="584"/>
            <ac:spMk id="9" creationId="{F91684D5-AE24-909E-85C7-6FEB25B789EF}"/>
          </ac:spMkLst>
        </pc:spChg>
        <pc:spChg chg="mod">
          <ac:chgData name="Sameer Bawa" userId="775d066a-89bb-4ec0-8c1b-a07de5a2e7d6" providerId="ADAL" clId="{83B95147-19F1-465E-ACFF-E2942D05BC58}" dt="2024-01-08T03:53:01.827" v="2211"/>
          <ac:spMkLst>
            <pc:docMk/>
            <pc:sldMk cId="3988761260" sldId="584"/>
            <ac:spMk id="10" creationId="{74B46063-1131-3A7A-3BE9-B3D2E1A27843}"/>
          </ac:spMkLst>
        </pc:spChg>
        <pc:spChg chg="mod">
          <ac:chgData name="Sameer Bawa" userId="775d066a-89bb-4ec0-8c1b-a07de5a2e7d6" providerId="ADAL" clId="{83B95147-19F1-465E-ACFF-E2942D05BC58}" dt="2024-01-08T03:54:17.402" v="2581" actId="207"/>
          <ac:spMkLst>
            <pc:docMk/>
            <pc:sldMk cId="3988761260" sldId="584"/>
            <ac:spMk id="11" creationId="{A22A7E53-3386-AF65-9050-0CE0E8AF793C}"/>
          </ac:spMkLst>
        </pc:spChg>
        <pc:spChg chg="mod">
          <ac:chgData name="Sameer Bawa" userId="775d066a-89bb-4ec0-8c1b-a07de5a2e7d6" providerId="ADAL" clId="{83B95147-19F1-465E-ACFF-E2942D05BC58}" dt="2024-01-08T03:53:01.827" v="2211"/>
          <ac:spMkLst>
            <pc:docMk/>
            <pc:sldMk cId="3988761260" sldId="584"/>
            <ac:spMk id="12" creationId="{4C445C5A-16F4-9978-88D8-BB59709482B8}"/>
          </ac:spMkLst>
        </pc:spChg>
        <pc:spChg chg="mod">
          <ac:chgData name="Sameer Bawa" userId="775d066a-89bb-4ec0-8c1b-a07de5a2e7d6" providerId="ADAL" clId="{83B95147-19F1-465E-ACFF-E2942D05BC58}" dt="2024-01-08T03:55:04.568" v="2607"/>
          <ac:spMkLst>
            <pc:docMk/>
            <pc:sldMk cId="3988761260" sldId="584"/>
            <ac:spMk id="14" creationId="{5309AF26-8B94-C960-DC04-72ADD5C14809}"/>
          </ac:spMkLst>
        </pc:spChg>
        <pc:spChg chg="mod">
          <ac:chgData name="Sameer Bawa" userId="775d066a-89bb-4ec0-8c1b-a07de5a2e7d6" providerId="ADAL" clId="{83B95147-19F1-465E-ACFF-E2942D05BC58}" dt="2024-01-08T03:55:04.568" v="2607"/>
          <ac:spMkLst>
            <pc:docMk/>
            <pc:sldMk cId="3988761260" sldId="584"/>
            <ac:spMk id="15" creationId="{53308837-0778-FCE1-CF07-EC723A772694}"/>
          </ac:spMkLst>
        </pc:spChg>
        <pc:spChg chg="mod">
          <ac:chgData name="Sameer Bawa" userId="775d066a-89bb-4ec0-8c1b-a07de5a2e7d6" providerId="ADAL" clId="{83B95147-19F1-465E-ACFF-E2942D05BC58}" dt="2024-01-08T03:55:04.568" v="2607"/>
          <ac:spMkLst>
            <pc:docMk/>
            <pc:sldMk cId="3988761260" sldId="584"/>
            <ac:spMk id="17" creationId="{9E9CFB4B-B38F-826B-3EFC-FF4C294DFC64}"/>
          </ac:spMkLst>
        </pc:spChg>
        <pc:spChg chg="mod">
          <ac:chgData name="Sameer Bawa" userId="775d066a-89bb-4ec0-8c1b-a07de5a2e7d6" providerId="ADAL" clId="{83B95147-19F1-465E-ACFF-E2942D05BC58}" dt="2024-01-08T03:55:04.568" v="2607"/>
          <ac:spMkLst>
            <pc:docMk/>
            <pc:sldMk cId="3988761260" sldId="584"/>
            <ac:spMk id="18" creationId="{54A206AC-CC80-CE46-E46F-733DFD723F27}"/>
          </ac:spMkLst>
        </pc:spChg>
        <pc:spChg chg="mod">
          <ac:chgData name="Sameer Bawa" userId="775d066a-89bb-4ec0-8c1b-a07de5a2e7d6" providerId="ADAL" clId="{83B95147-19F1-465E-ACFF-E2942D05BC58}" dt="2024-01-08T03:55:04.568" v="2607"/>
          <ac:spMkLst>
            <pc:docMk/>
            <pc:sldMk cId="3988761260" sldId="584"/>
            <ac:spMk id="19" creationId="{B03202A9-C069-F04E-D647-33BC5EABD04C}"/>
          </ac:spMkLst>
        </pc:spChg>
        <pc:spChg chg="mod">
          <ac:chgData name="Sameer Bawa" userId="775d066a-89bb-4ec0-8c1b-a07de5a2e7d6" providerId="ADAL" clId="{83B95147-19F1-465E-ACFF-E2942D05BC58}" dt="2024-01-08T03:55:04.568" v="2607"/>
          <ac:spMkLst>
            <pc:docMk/>
            <pc:sldMk cId="3988761260" sldId="584"/>
            <ac:spMk id="20" creationId="{FD89FED2-83F0-E7DE-3DAE-297A91CDC9E7}"/>
          </ac:spMkLst>
        </pc:spChg>
        <pc:grpChg chg="add mod">
          <ac:chgData name="Sameer Bawa" userId="775d066a-89bb-4ec0-8c1b-a07de5a2e7d6" providerId="ADAL" clId="{83B95147-19F1-465E-ACFF-E2942D05BC58}" dt="2024-01-08T03:26:27.638" v="1130"/>
          <ac:grpSpMkLst>
            <pc:docMk/>
            <pc:sldMk cId="3988761260" sldId="584"/>
            <ac:grpSpMk id="2" creationId="{9D24DF83-320D-0E6A-78AD-E2E76CAE81E3}"/>
          </ac:grpSpMkLst>
        </pc:grpChg>
        <pc:grpChg chg="add del mod">
          <ac:chgData name="Sameer Bawa" userId="775d066a-89bb-4ec0-8c1b-a07de5a2e7d6" providerId="ADAL" clId="{83B95147-19F1-465E-ACFF-E2942D05BC58}" dt="2024-01-08T03:54:24.196" v="2582" actId="478"/>
          <ac:grpSpMkLst>
            <pc:docMk/>
            <pc:sldMk cId="3988761260" sldId="584"/>
            <ac:grpSpMk id="5" creationId="{83A13CB4-1882-9536-145E-18588F2F4D84}"/>
          </ac:grpSpMkLst>
        </pc:grpChg>
        <pc:grpChg chg="mod">
          <ac:chgData name="Sameer Bawa" userId="775d066a-89bb-4ec0-8c1b-a07de5a2e7d6" providerId="ADAL" clId="{83B95147-19F1-465E-ACFF-E2942D05BC58}" dt="2024-01-08T03:53:01.827" v="2211"/>
          <ac:grpSpMkLst>
            <pc:docMk/>
            <pc:sldMk cId="3988761260" sldId="584"/>
            <ac:grpSpMk id="8" creationId="{54A9A528-1B8E-7003-74A1-6B44F4C385DF}"/>
          </ac:grpSpMkLst>
        </pc:grpChg>
        <pc:grpChg chg="add mod">
          <ac:chgData name="Sameer Bawa" userId="775d066a-89bb-4ec0-8c1b-a07de5a2e7d6" providerId="ADAL" clId="{83B95147-19F1-465E-ACFF-E2942D05BC58}" dt="2024-01-08T03:55:20.287" v="2949" actId="1038"/>
          <ac:grpSpMkLst>
            <pc:docMk/>
            <pc:sldMk cId="3988761260" sldId="584"/>
            <ac:grpSpMk id="13" creationId="{9D6B3A1D-A608-B78D-F2F0-732B3C5CB79B}"/>
          </ac:grpSpMkLst>
        </pc:grpChg>
        <pc:grpChg chg="mod">
          <ac:chgData name="Sameer Bawa" userId="775d066a-89bb-4ec0-8c1b-a07de5a2e7d6" providerId="ADAL" clId="{83B95147-19F1-465E-ACFF-E2942D05BC58}" dt="2024-01-08T03:55:04.568" v="2607"/>
          <ac:grpSpMkLst>
            <pc:docMk/>
            <pc:sldMk cId="3988761260" sldId="584"/>
            <ac:grpSpMk id="16" creationId="{ADCB0BB6-2AEC-4508-8FD7-255827FB615C}"/>
          </ac:grpSpMkLst>
        </pc:grpChg>
        <pc:grpChg chg="del">
          <ac:chgData name="Sameer Bawa" userId="775d066a-89bb-4ec0-8c1b-a07de5a2e7d6" providerId="ADAL" clId="{83B95147-19F1-465E-ACFF-E2942D05BC58}" dt="2024-01-08T03:26:31.587" v="1131" actId="478"/>
          <ac:grpSpMkLst>
            <pc:docMk/>
            <pc:sldMk cId="3988761260" sldId="584"/>
            <ac:grpSpMk id="33" creationId="{099A0A8F-05C2-6E37-1666-0F98D116C2A5}"/>
          </ac:grpSpMkLst>
        </pc:grpChg>
      </pc:sldChg>
      <pc:sldChg chg="addSp delSp modSp mod">
        <pc:chgData name="Sameer Bawa" userId="775d066a-89bb-4ec0-8c1b-a07de5a2e7d6" providerId="ADAL" clId="{83B95147-19F1-465E-ACFF-E2942D05BC58}" dt="2024-01-08T17:13:07.554" v="8623" actId="1038"/>
        <pc:sldMkLst>
          <pc:docMk/>
          <pc:sldMk cId="455997296" sldId="587"/>
        </pc:sldMkLst>
        <pc:spChg chg="mod">
          <ac:chgData name="Sameer Bawa" userId="775d066a-89bb-4ec0-8c1b-a07de5a2e7d6" providerId="ADAL" clId="{83B95147-19F1-465E-ACFF-E2942D05BC58}" dt="2024-01-08T04:04:21.792" v="4266" actId="207"/>
          <ac:spMkLst>
            <pc:docMk/>
            <pc:sldMk cId="455997296" sldId="587"/>
            <ac:spMk id="4" creationId="{AA2074EB-9998-247C-2D70-B858164A7A20}"/>
          </ac:spMkLst>
        </pc:spChg>
        <pc:spChg chg="mod">
          <ac:chgData name="Sameer Bawa" userId="775d066a-89bb-4ec0-8c1b-a07de5a2e7d6" providerId="ADAL" clId="{83B95147-19F1-465E-ACFF-E2942D05BC58}" dt="2024-01-08T03:58:13.429" v="3385"/>
          <ac:spMkLst>
            <pc:docMk/>
            <pc:sldMk cId="455997296" sldId="587"/>
            <ac:spMk id="6" creationId="{0CFD74A2-E08B-8C20-D6D2-F6CA9870108F}"/>
          </ac:spMkLst>
        </pc:spChg>
        <pc:spChg chg="mod">
          <ac:chgData name="Sameer Bawa" userId="775d066a-89bb-4ec0-8c1b-a07de5a2e7d6" providerId="ADAL" clId="{83B95147-19F1-465E-ACFF-E2942D05BC58}" dt="2024-01-08T03:58:13.429" v="3385"/>
          <ac:spMkLst>
            <pc:docMk/>
            <pc:sldMk cId="455997296" sldId="587"/>
            <ac:spMk id="8" creationId="{6F0929D6-D02F-C509-1471-70FAF2754D49}"/>
          </ac:spMkLst>
        </pc:spChg>
        <pc:spChg chg="mod">
          <ac:chgData name="Sameer Bawa" userId="775d066a-89bb-4ec0-8c1b-a07de5a2e7d6" providerId="ADAL" clId="{83B95147-19F1-465E-ACFF-E2942D05BC58}" dt="2024-01-08T03:58:13.429" v="3385"/>
          <ac:spMkLst>
            <pc:docMk/>
            <pc:sldMk cId="455997296" sldId="587"/>
            <ac:spMk id="11" creationId="{C7E1A012-FE9E-FC0F-3E3B-B9D2691585BA}"/>
          </ac:spMkLst>
        </pc:spChg>
        <pc:spChg chg="mod">
          <ac:chgData name="Sameer Bawa" userId="775d066a-89bb-4ec0-8c1b-a07de5a2e7d6" providerId="ADAL" clId="{83B95147-19F1-465E-ACFF-E2942D05BC58}" dt="2024-01-08T03:58:13.429" v="3385"/>
          <ac:spMkLst>
            <pc:docMk/>
            <pc:sldMk cId="455997296" sldId="587"/>
            <ac:spMk id="13" creationId="{4B98383A-835D-24A1-2C17-5D943E1CAC18}"/>
          </ac:spMkLst>
        </pc:spChg>
        <pc:spChg chg="mod">
          <ac:chgData name="Sameer Bawa" userId="775d066a-89bb-4ec0-8c1b-a07de5a2e7d6" providerId="ADAL" clId="{83B95147-19F1-465E-ACFF-E2942D05BC58}" dt="2024-01-08T03:58:13.429" v="3385"/>
          <ac:spMkLst>
            <pc:docMk/>
            <pc:sldMk cId="455997296" sldId="587"/>
            <ac:spMk id="14" creationId="{71C3C0A9-C062-42CA-7CF4-922A344886D3}"/>
          </ac:spMkLst>
        </pc:spChg>
        <pc:spChg chg="mod">
          <ac:chgData name="Sameer Bawa" userId="775d066a-89bb-4ec0-8c1b-a07de5a2e7d6" providerId="ADAL" clId="{83B95147-19F1-465E-ACFF-E2942D05BC58}" dt="2024-01-08T03:58:13.429" v="3385"/>
          <ac:spMkLst>
            <pc:docMk/>
            <pc:sldMk cId="455997296" sldId="587"/>
            <ac:spMk id="15" creationId="{3F09C56D-1727-B95D-9941-F710ADC6567E}"/>
          </ac:spMkLst>
        </pc:spChg>
        <pc:spChg chg="mod">
          <ac:chgData name="Sameer Bawa" userId="775d066a-89bb-4ec0-8c1b-a07de5a2e7d6" providerId="ADAL" clId="{83B95147-19F1-465E-ACFF-E2942D05BC58}" dt="2024-01-08T17:12:55.099" v="8298"/>
          <ac:spMkLst>
            <pc:docMk/>
            <pc:sldMk cId="455997296" sldId="587"/>
            <ac:spMk id="17" creationId="{ADF2907D-C249-9380-4EC5-5DCA8B0B6D4A}"/>
          </ac:spMkLst>
        </pc:spChg>
        <pc:spChg chg="mod">
          <ac:chgData name="Sameer Bawa" userId="775d066a-89bb-4ec0-8c1b-a07de5a2e7d6" providerId="ADAL" clId="{83B95147-19F1-465E-ACFF-E2942D05BC58}" dt="2024-01-08T17:12:55.099" v="8298"/>
          <ac:spMkLst>
            <pc:docMk/>
            <pc:sldMk cId="455997296" sldId="587"/>
            <ac:spMk id="19" creationId="{443A02E1-8E09-0DB2-06B0-2D3D42668C5D}"/>
          </ac:spMkLst>
        </pc:spChg>
        <pc:spChg chg="mod">
          <ac:chgData name="Sameer Bawa" userId="775d066a-89bb-4ec0-8c1b-a07de5a2e7d6" providerId="ADAL" clId="{83B95147-19F1-465E-ACFF-E2942D05BC58}" dt="2024-01-08T17:12:55.099" v="8298"/>
          <ac:spMkLst>
            <pc:docMk/>
            <pc:sldMk cId="455997296" sldId="587"/>
            <ac:spMk id="22" creationId="{6374BB11-1211-56A0-2A4A-77C2907140BA}"/>
          </ac:spMkLst>
        </pc:spChg>
        <pc:spChg chg="mod">
          <ac:chgData name="Sameer Bawa" userId="775d066a-89bb-4ec0-8c1b-a07de5a2e7d6" providerId="ADAL" clId="{83B95147-19F1-465E-ACFF-E2942D05BC58}" dt="2024-01-08T17:12:55.099" v="8298"/>
          <ac:spMkLst>
            <pc:docMk/>
            <pc:sldMk cId="455997296" sldId="587"/>
            <ac:spMk id="24" creationId="{4B055299-A716-E49D-20AB-7997EE17C053}"/>
          </ac:spMkLst>
        </pc:spChg>
        <pc:spChg chg="mod">
          <ac:chgData name="Sameer Bawa" userId="775d066a-89bb-4ec0-8c1b-a07de5a2e7d6" providerId="ADAL" clId="{83B95147-19F1-465E-ACFF-E2942D05BC58}" dt="2024-01-08T17:12:55.099" v="8298"/>
          <ac:spMkLst>
            <pc:docMk/>
            <pc:sldMk cId="455997296" sldId="587"/>
            <ac:spMk id="25" creationId="{77DEDCD2-F277-3B8A-1513-02AF9ACD454E}"/>
          </ac:spMkLst>
        </pc:spChg>
        <pc:spChg chg="mod">
          <ac:chgData name="Sameer Bawa" userId="775d066a-89bb-4ec0-8c1b-a07de5a2e7d6" providerId="ADAL" clId="{83B95147-19F1-465E-ACFF-E2942D05BC58}" dt="2024-01-08T17:12:55.099" v="8298"/>
          <ac:spMkLst>
            <pc:docMk/>
            <pc:sldMk cId="455997296" sldId="587"/>
            <ac:spMk id="26" creationId="{2C12EC7D-F598-0FFB-0FE6-60563095DDFB}"/>
          </ac:spMkLst>
        </pc:spChg>
        <pc:grpChg chg="add del mod">
          <ac:chgData name="Sameer Bawa" userId="775d066a-89bb-4ec0-8c1b-a07de5a2e7d6" providerId="ADAL" clId="{83B95147-19F1-465E-ACFF-E2942D05BC58}" dt="2024-01-08T17:12:47.116" v="8297" actId="478"/>
          <ac:grpSpMkLst>
            <pc:docMk/>
            <pc:sldMk cId="455997296" sldId="587"/>
            <ac:grpSpMk id="2" creationId="{B20FF9F5-F487-F9F7-6614-1D20C84313FC}"/>
          </ac:grpSpMkLst>
        </pc:grpChg>
        <pc:grpChg chg="mod">
          <ac:chgData name="Sameer Bawa" userId="775d066a-89bb-4ec0-8c1b-a07de5a2e7d6" providerId="ADAL" clId="{83B95147-19F1-465E-ACFF-E2942D05BC58}" dt="2024-01-08T03:58:13.429" v="3385"/>
          <ac:grpSpMkLst>
            <pc:docMk/>
            <pc:sldMk cId="455997296" sldId="587"/>
            <ac:grpSpMk id="7" creationId="{50ACDA16-60C2-A5D9-379C-B4E305F47801}"/>
          </ac:grpSpMkLst>
        </pc:grpChg>
        <pc:grpChg chg="mod">
          <ac:chgData name="Sameer Bawa" userId="775d066a-89bb-4ec0-8c1b-a07de5a2e7d6" providerId="ADAL" clId="{83B95147-19F1-465E-ACFF-E2942D05BC58}" dt="2024-01-08T03:58:13.429" v="3385"/>
          <ac:grpSpMkLst>
            <pc:docMk/>
            <pc:sldMk cId="455997296" sldId="587"/>
            <ac:grpSpMk id="9" creationId="{D613BDC3-6D23-A447-FD98-0373C641BE8A}"/>
          </ac:grpSpMkLst>
        </pc:grpChg>
        <pc:grpChg chg="mod">
          <ac:chgData name="Sameer Bawa" userId="775d066a-89bb-4ec0-8c1b-a07de5a2e7d6" providerId="ADAL" clId="{83B95147-19F1-465E-ACFF-E2942D05BC58}" dt="2024-01-08T03:58:13.429" v="3385"/>
          <ac:grpSpMkLst>
            <pc:docMk/>
            <pc:sldMk cId="455997296" sldId="587"/>
            <ac:grpSpMk id="10" creationId="{59D30980-E6B1-0AAC-FEA1-26E9C70ACC15}"/>
          </ac:grpSpMkLst>
        </pc:grpChg>
        <pc:grpChg chg="add mod">
          <ac:chgData name="Sameer Bawa" userId="775d066a-89bb-4ec0-8c1b-a07de5a2e7d6" providerId="ADAL" clId="{83B95147-19F1-465E-ACFF-E2942D05BC58}" dt="2024-01-08T17:13:07.554" v="8623" actId="1038"/>
          <ac:grpSpMkLst>
            <pc:docMk/>
            <pc:sldMk cId="455997296" sldId="587"/>
            <ac:grpSpMk id="16" creationId="{B54E4426-930F-769D-81E1-E8EBB81D39A3}"/>
          </ac:grpSpMkLst>
        </pc:grpChg>
        <pc:grpChg chg="mod">
          <ac:chgData name="Sameer Bawa" userId="775d066a-89bb-4ec0-8c1b-a07de5a2e7d6" providerId="ADAL" clId="{83B95147-19F1-465E-ACFF-E2942D05BC58}" dt="2024-01-08T17:12:55.099" v="8298"/>
          <ac:grpSpMkLst>
            <pc:docMk/>
            <pc:sldMk cId="455997296" sldId="587"/>
            <ac:grpSpMk id="18" creationId="{F561A04F-FF85-6C9B-9D26-F3F1A65628EC}"/>
          </ac:grpSpMkLst>
        </pc:grpChg>
        <pc:grpChg chg="mod">
          <ac:chgData name="Sameer Bawa" userId="775d066a-89bb-4ec0-8c1b-a07de5a2e7d6" providerId="ADAL" clId="{83B95147-19F1-465E-ACFF-E2942D05BC58}" dt="2024-01-08T17:12:55.099" v="8298"/>
          <ac:grpSpMkLst>
            <pc:docMk/>
            <pc:sldMk cId="455997296" sldId="587"/>
            <ac:grpSpMk id="20" creationId="{C9C87FAC-ECD3-A586-B2BC-94539640F63D}"/>
          </ac:grpSpMkLst>
        </pc:grpChg>
        <pc:grpChg chg="mod">
          <ac:chgData name="Sameer Bawa" userId="775d066a-89bb-4ec0-8c1b-a07de5a2e7d6" providerId="ADAL" clId="{83B95147-19F1-465E-ACFF-E2942D05BC58}" dt="2024-01-08T17:12:55.099" v="8298"/>
          <ac:grpSpMkLst>
            <pc:docMk/>
            <pc:sldMk cId="455997296" sldId="587"/>
            <ac:grpSpMk id="21" creationId="{4EE50EE2-F34D-FECC-BF54-E0EB91727341}"/>
          </ac:grpSpMkLst>
        </pc:grpChg>
        <pc:grpChg chg="del">
          <ac:chgData name="Sameer Bawa" userId="775d066a-89bb-4ec0-8c1b-a07de5a2e7d6" providerId="ADAL" clId="{83B95147-19F1-465E-ACFF-E2942D05BC58}" dt="2024-01-08T03:57:10.936" v="3335" actId="478"/>
          <ac:grpSpMkLst>
            <pc:docMk/>
            <pc:sldMk cId="455997296" sldId="587"/>
            <ac:grpSpMk id="49" creationId="{26778D3E-DEB6-261A-9A79-6F68B1ABC05F}"/>
          </ac:grpSpMkLst>
        </pc:grpChg>
        <pc:cxnChg chg="mod">
          <ac:chgData name="Sameer Bawa" userId="775d066a-89bb-4ec0-8c1b-a07de5a2e7d6" providerId="ADAL" clId="{83B95147-19F1-465E-ACFF-E2942D05BC58}" dt="2024-01-08T03:58:13.429" v="3385"/>
          <ac:cxnSpMkLst>
            <pc:docMk/>
            <pc:sldMk cId="455997296" sldId="587"/>
            <ac:cxnSpMk id="12" creationId="{933994E7-8757-95FA-E58A-2299746CB2E0}"/>
          </ac:cxnSpMkLst>
        </pc:cxnChg>
        <pc:cxnChg chg="mod">
          <ac:chgData name="Sameer Bawa" userId="775d066a-89bb-4ec0-8c1b-a07de5a2e7d6" providerId="ADAL" clId="{83B95147-19F1-465E-ACFF-E2942D05BC58}" dt="2024-01-08T17:12:55.099" v="8298"/>
          <ac:cxnSpMkLst>
            <pc:docMk/>
            <pc:sldMk cId="455997296" sldId="587"/>
            <ac:cxnSpMk id="23" creationId="{EFE15DC6-6827-DF52-3583-669481667E2B}"/>
          </ac:cxnSpMkLst>
        </pc:cxnChg>
      </pc:sldChg>
      <pc:sldChg chg="addSp delSp modSp mod">
        <pc:chgData name="Sameer Bawa" userId="775d066a-89bb-4ec0-8c1b-a07de5a2e7d6" providerId="ADAL" clId="{83B95147-19F1-465E-ACFF-E2942D05BC58}" dt="2024-01-08T17:05:26.279" v="6826" actId="208"/>
        <pc:sldMkLst>
          <pc:docMk/>
          <pc:sldMk cId="1300241927" sldId="589"/>
        </pc:sldMkLst>
        <pc:spChg chg="mod">
          <ac:chgData name="Sameer Bawa" userId="775d066a-89bb-4ec0-8c1b-a07de5a2e7d6" providerId="ADAL" clId="{83B95147-19F1-465E-ACFF-E2942D05BC58}" dt="2024-01-08T17:05:14.548" v="6825" actId="207"/>
          <ac:spMkLst>
            <pc:docMk/>
            <pc:sldMk cId="1300241927" sldId="589"/>
            <ac:spMk id="3" creationId="{00000000-0000-0000-0000-000000000000}"/>
          </ac:spMkLst>
        </pc:spChg>
        <pc:spChg chg="mod">
          <ac:chgData name="Sameer Bawa" userId="775d066a-89bb-4ec0-8c1b-a07de5a2e7d6" providerId="ADAL" clId="{83B95147-19F1-465E-ACFF-E2942D05BC58}" dt="2024-01-08T04:04:37.416" v="4269" actId="207"/>
          <ac:spMkLst>
            <pc:docMk/>
            <pc:sldMk cId="1300241927" sldId="589"/>
            <ac:spMk id="10" creationId="{608C4769-6911-531C-C8E9-F2425A6A745C}"/>
          </ac:spMkLst>
        </pc:spChg>
        <pc:spChg chg="mod">
          <ac:chgData name="Sameer Bawa" userId="775d066a-89bb-4ec0-8c1b-a07de5a2e7d6" providerId="ADAL" clId="{83B95147-19F1-465E-ACFF-E2942D05BC58}" dt="2024-01-08T03:57:51.184" v="3336"/>
          <ac:spMkLst>
            <pc:docMk/>
            <pc:sldMk cId="1300241927" sldId="589"/>
            <ac:spMk id="12" creationId="{C514BD73-D20A-1358-CF7E-0B539D0E61AB}"/>
          </ac:spMkLst>
        </pc:spChg>
        <pc:spChg chg="mod">
          <ac:chgData name="Sameer Bawa" userId="775d066a-89bb-4ec0-8c1b-a07de5a2e7d6" providerId="ADAL" clId="{83B95147-19F1-465E-ACFF-E2942D05BC58}" dt="2024-01-08T17:05:11.467" v="6824" actId="207"/>
          <ac:spMkLst>
            <pc:docMk/>
            <pc:sldMk cId="1300241927" sldId="589"/>
            <ac:spMk id="13" creationId="{75BC676C-F25C-493C-AF5D-DC2719C36CD6}"/>
          </ac:spMkLst>
        </pc:spChg>
        <pc:spChg chg="mod">
          <ac:chgData name="Sameer Bawa" userId="775d066a-89bb-4ec0-8c1b-a07de5a2e7d6" providerId="ADAL" clId="{83B95147-19F1-465E-ACFF-E2942D05BC58}" dt="2024-01-08T03:57:51.184" v="3336"/>
          <ac:spMkLst>
            <pc:docMk/>
            <pc:sldMk cId="1300241927" sldId="589"/>
            <ac:spMk id="14" creationId="{947AB5AA-79B9-7350-38BD-D29E9D82B4E2}"/>
          </ac:spMkLst>
        </pc:spChg>
        <pc:spChg chg="mod">
          <ac:chgData name="Sameer Bawa" userId="775d066a-89bb-4ec0-8c1b-a07de5a2e7d6" providerId="ADAL" clId="{83B95147-19F1-465E-ACFF-E2942D05BC58}" dt="2024-01-08T03:57:51.184" v="3336"/>
          <ac:spMkLst>
            <pc:docMk/>
            <pc:sldMk cId="1300241927" sldId="589"/>
            <ac:spMk id="15" creationId="{568E8EBD-A5D0-FB71-3EED-936EF51D17BA}"/>
          </ac:spMkLst>
        </pc:spChg>
        <pc:spChg chg="mod">
          <ac:chgData name="Sameer Bawa" userId="775d066a-89bb-4ec0-8c1b-a07de5a2e7d6" providerId="ADAL" clId="{83B95147-19F1-465E-ACFF-E2942D05BC58}" dt="2024-01-08T17:05:11.467" v="6824" actId="207"/>
          <ac:spMkLst>
            <pc:docMk/>
            <pc:sldMk cId="1300241927" sldId="589"/>
            <ac:spMk id="25" creationId="{00000000-0000-0000-0000-000000000000}"/>
          </ac:spMkLst>
        </pc:spChg>
        <pc:grpChg chg="mod">
          <ac:chgData name="Sameer Bawa" userId="775d066a-89bb-4ec0-8c1b-a07de5a2e7d6" providerId="ADAL" clId="{83B95147-19F1-465E-ACFF-E2942D05BC58}" dt="2024-01-08T03:58:03.437" v="3383" actId="1038"/>
          <ac:grpSpMkLst>
            <pc:docMk/>
            <pc:sldMk cId="1300241927" sldId="589"/>
            <ac:grpSpMk id="2" creationId="{246C84F2-8F23-F37E-D84D-B5502F3671C0}"/>
          </ac:grpSpMkLst>
        </pc:grpChg>
        <pc:grpChg chg="add del mod">
          <ac:chgData name="Sameer Bawa" userId="775d066a-89bb-4ec0-8c1b-a07de5a2e7d6" providerId="ADAL" clId="{83B95147-19F1-465E-ACFF-E2942D05BC58}" dt="2024-01-08T03:58:07.515" v="3384" actId="478"/>
          <ac:grpSpMkLst>
            <pc:docMk/>
            <pc:sldMk cId="1300241927" sldId="589"/>
            <ac:grpSpMk id="6" creationId="{F5B9D4F7-828D-0E07-3A08-2CFA5B0F587C}"/>
          </ac:grpSpMkLst>
        </pc:grpChg>
        <pc:grpChg chg="mod">
          <ac:chgData name="Sameer Bawa" userId="775d066a-89bb-4ec0-8c1b-a07de5a2e7d6" providerId="ADAL" clId="{83B95147-19F1-465E-ACFF-E2942D05BC58}" dt="2024-01-08T03:57:51.184" v="3336"/>
          <ac:grpSpMkLst>
            <pc:docMk/>
            <pc:sldMk cId="1300241927" sldId="589"/>
            <ac:grpSpMk id="7" creationId="{D66F783E-26EA-7970-9F22-AC2D733C65BE}"/>
          </ac:grpSpMkLst>
        </pc:grpChg>
        <pc:cxnChg chg="mod">
          <ac:chgData name="Sameer Bawa" userId="775d066a-89bb-4ec0-8c1b-a07de5a2e7d6" providerId="ADAL" clId="{83B95147-19F1-465E-ACFF-E2942D05BC58}" dt="2024-01-08T17:05:26.279" v="6826" actId="208"/>
          <ac:cxnSpMkLst>
            <pc:docMk/>
            <pc:sldMk cId="1300241927" sldId="589"/>
            <ac:cxnSpMk id="26" creationId="{00000000-0000-0000-0000-000000000000}"/>
          </ac:cxnSpMkLst>
        </pc:cxnChg>
      </pc:sldChg>
      <pc:sldChg chg="addSp delSp modSp mod">
        <pc:chgData name="Sameer Bawa" userId="775d066a-89bb-4ec0-8c1b-a07de5a2e7d6" providerId="ADAL" clId="{83B95147-19F1-465E-ACFF-E2942D05BC58}" dt="2024-01-08T16:50:09.319" v="6078" actId="1038"/>
        <pc:sldMkLst>
          <pc:docMk/>
          <pc:sldMk cId="3593273495" sldId="600"/>
        </pc:sldMkLst>
        <pc:spChg chg="del mod">
          <ac:chgData name="Sameer Bawa" userId="775d066a-89bb-4ec0-8c1b-a07de5a2e7d6" providerId="ADAL" clId="{83B95147-19F1-465E-ACFF-E2942D05BC58}" dt="2024-01-08T16:44:31.960" v="5685" actId="478"/>
          <ac:spMkLst>
            <pc:docMk/>
            <pc:sldMk cId="3593273495" sldId="600"/>
            <ac:spMk id="18" creationId="{6AED3B73-2EF1-1BF0-AFE9-63449EC81CCA}"/>
          </ac:spMkLst>
        </pc:spChg>
        <pc:spChg chg="mod">
          <ac:chgData name="Sameer Bawa" userId="775d066a-89bb-4ec0-8c1b-a07de5a2e7d6" providerId="ADAL" clId="{83B95147-19F1-465E-ACFF-E2942D05BC58}" dt="2024-01-08T16:50:09.319" v="6078" actId="1038"/>
          <ac:spMkLst>
            <pc:docMk/>
            <pc:sldMk cId="3593273495" sldId="600"/>
            <ac:spMk id="27" creationId="{0A27FF99-047C-CD6D-C8C6-60B7B01670F6}"/>
          </ac:spMkLst>
        </pc:spChg>
        <pc:grpChg chg="add del mod">
          <ac:chgData name="Sameer Bawa" userId="775d066a-89bb-4ec0-8c1b-a07de5a2e7d6" providerId="ADAL" clId="{83B95147-19F1-465E-ACFF-E2942D05BC58}" dt="2024-01-08T16:44:35.886" v="5687" actId="478"/>
          <ac:grpSpMkLst>
            <pc:docMk/>
            <pc:sldMk cId="3593273495" sldId="600"/>
            <ac:grpSpMk id="2" creationId="{DC270A27-53BA-1C4B-84FC-763AD433F2DA}"/>
          </ac:grpSpMkLst>
        </pc:grpChg>
        <pc:grpChg chg="del mod">
          <ac:chgData name="Sameer Bawa" userId="775d066a-89bb-4ec0-8c1b-a07de5a2e7d6" providerId="ADAL" clId="{83B95147-19F1-465E-ACFF-E2942D05BC58}" dt="2024-01-08T16:44:31.960" v="5685" actId="478"/>
          <ac:grpSpMkLst>
            <pc:docMk/>
            <pc:sldMk cId="3593273495" sldId="600"/>
            <ac:grpSpMk id="5" creationId="{9C314C37-BA96-2919-E6B0-A9FB5458AA31}"/>
          </ac:grpSpMkLst>
        </pc:grpChg>
        <pc:grpChg chg="del mod">
          <ac:chgData name="Sameer Bawa" userId="775d066a-89bb-4ec0-8c1b-a07de5a2e7d6" providerId="ADAL" clId="{83B95147-19F1-465E-ACFF-E2942D05BC58}" dt="2024-01-08T16:40:26.874" v="5657" actId="478"/>
          <ac:grpSpMkLst>
            <pc:docMk/>
            <pc:sldMk cId="3593273495" sldId="600"/>
            <ac:grpSpMk id="6" creationId="{4A63D9D7-1261-7CEC-CACB-34E6FCFD81E4}"/>
          </ac:grpSpMkLst>
        </pc:grpChg>
        <pc:grpChg chg="del mod">
          <ac:chgData name="Sameer Bawa" userId="775d066a-89bb-4ec0-8c1b-a07de5a2e7d6" providerId="ADAL" clId="{83B95147-19F1-465E-ACFF-E2942D05BC58}" dt="2024-01-08T16:49:47.028" v="5715" actId="478"/>
          <ac:grpSpMkLst>
            <pc:docMk/>
            <pc:sldMk cId="3593273495" sldId="600"/>
            <ac:grpSpMk id="7" creationId="{497EF04A-49B4-6CB9-7460-47EB84F42619}"/>
          </ac:grpSpMkLst>
        </pc:grpChg>
        <pc:grpChg chg="add del mod">
          <ac:chgData name="Sameer Bawa" userId="775d066a-89bb-4ec0-8c1b-a07de5a2e7d6" providerId="ADAL" clId="{83B95147-19F1-465E-ACFF-E2942D05BC58}" dt="2024-01-08T16:50:09.319" v="6078" actId="1038"/>
          <ac:grpSpMkLst>
            <pc:docMk/>
            <pc:sldMk cId="3593273495" sldId="600"/>
            <ac:grpSpMk id="19" creationId="{E25F263F-6091-AFB8-701F-49822B00CAEE}"/>
          </ac:grpSpMkLst>
        </pc:grpChg>
        <pc:grpChg chg="mod">
          <ac:chgData name="Sameer Bawa" userId="775d066a-89bb-4ec0-8c1b-a07de5a2e7d6" providerId="ADAL" clId="{83B95147-19F1-465E-ACFF-E2942D05BC58}" dt="2024-01-08T16:50:09.319" v="6078" actId="1038"/>
          <ac:grpSpMkLst>
            <pc:docMk/>
            <pc:sldMk cId="3593273495" sldId="600"/>
            <ac:grpSpMk id="21" creationId="{D88376A7-61E4-2A9E-6990-7A24D1DD513B}"/>
          </ac:grpSpMkLst>
        </pc:grpChg>
        <pc:grpChg chg="mod">
          <ac:chgData name="Sameer Bawa" userId="775d066a-89bb-4ec0-8c1b-a07de5a2e7d6" providerId="ADAL" clId="{83B95147-19F1-465E-ACFF-E2942D05BC58}" dt="2024-01-08T16:50:09.319" v="6078" actId="1038"/>
          <ac:grpSpMkLst>
            <pc:docMk/>
            <pc:sldMk cId="3593273495" sldId="600"/>
            <ac:grpSpMk id="22" creationId="{0A5F922D-5BC5-C5A5-4D45-11FC2D1E8E29}"/>
          </ac:grpSpMkLst>
        </pc:grpChg>
        <pc:grpChg chg="mod">
          <ac:chgData name="Sameer Bawa" userId="775d066a-89bb-4ec0-8c1b-a07de5a2e7d6" providerId="ADAL" clId="{83B95147-19F1-465E-ACFF-E2942D05BC58}" dt="2024-01-08T16:50:09.319" v="6078" actId="1038"/>
          <ac:grpSpMkLst>
            <pc:docMk/>
            <pc:sldMk cId="3593273495" sldId="600"/>
            <ac:grpSpMk id="23" creationId="{CB847789-A93A-A51C-4D37-E3A4574503D7}"/>
          </ac:grpSpMkLst>
        </pc:grpChg>
        <pc:picChg chg="del mod">
          <ac:chgData name="Sameer Bawa" userId="775d066a-89bb-4ec0-8c1b-a07de5a2e7d6" providerId="ADAL" clId="{83B95147-19F1-465E-ACFF-E2942D05BC58}" dt="2024-01-08T16:40:23.054" v="5655" actId="478"/>
          <ac:picMkLst>
            <pc:docMk/>
            <pc:sldMk cId="3593273495" sldId="600"/>
            <ac:picMk id="4" creationId="{8AB36C68-C7AE-1204-8A4F-B586D77054BE}"/>
          </ac:picMkLst>
        </pc:picChg>
        <pc:picChg chg="mod">
          <ac:chgData name="Sameer Bawa" userId="775d066a-89bb-4ec0-8c1b-a07de5a2e7d6" providerId="ADAL" clId="{83B95147-19F1-465E-ACFF-E2942D05BC58}" dt="2024-01-08T16:44:35.886" v="5687" actId="478"/>
          <ac:picMkLst>
            <pc:docMk/>
            <pc:sldMk cId="3593273495" sldId="600"/>
            <ac:picMk id="8" creationId="{89F8C375-4973-85C5-0DC3-D1DE8CF3671D}"/>
          </ac:picMkLst>
        </pc:picChg>
        <pc:picChg chg="mod">
          <ac:chgData name="Sameer Bawa" userId="775d066a-89bb-4ec0-8c1b-a07de5a2e7d6" providerId="ADAL" clId="{83B95147-19F1-465E-ACFF-E2942D05BC58}" dt="2024-01-08T16:44:35.886" v="5687" actId="478"/>
          <ac:picMkLst>
            <pc:docMk/>
            <pc:sldMk cId="3593273495" sldId="600"/>
            <ac:picMk id="9" creationId="{81FB7874-A7EA-E9A9-7689-46CBD57532CA}"/>
          </ac:picMkLst>
        </pc:picChg>
        <pc:picChg chg="mod">
          <ac:chgData name="Sameer Bawa" userId="775d066a-89bb-4ec0-8c1b-a07de5a2e7d6" providerId="ADAL" clId="{83B95147-19F1-465E-ACFF-E2942D05BC58}" dt="2024-01-08T16:44:35.886" v="5687" actId="478"/>
          <ac:picMkLst>
            <pc:docMk/>
            <pc:sldMk cId="3593273495" sldId="600"/>
            <ac:picMk id="10" creationId="{904E6255-5CAB-491B-18A3-087F6AACABB7}"/>
          </ac:picMkLst>
        </pc:picChg>
        <pc:picChg chg="del mod">
          <ac:chgData name="Sameer Bawa" userId="775d066a-89bb-4ec0-8c1b-a07de5a2e7d6" providerId="ADAL" clId="{83B95147-19F1-465E-ACFF-E2942D05BC58}" dt="2024-01-08T16:44:35.886" v="5687" actId="478"/>
          <ac:picMkLst>
            <pc:docMk/>
            <pc:sldMk cId="3593273495" sldId="600"/>
            <ac:picMk id="14" creationId="{B0064C83-7062-AF95-4FEF-5B5ED91E3964}"/>
          </ac:picMkLst>
        </pc:picChg>
        <pc:picChg chg="del mod">
          <ac:chgData name="Sameer Bawa" userId="775d066a-89bb-4ec0-8c1b-a07de5a2e7d6" providerId="ADAL" clId="{83B95147-19F1-465E-ACFF-E2942D05BC58}" dt="2024-01-08T16:40:26.874" v="5657" actId="478"/>
          <ac:picMkLst>
            <pc:docMk/>
            <pc:sldMk cId="3593273495" sldId="600"/>
            <ac:picMk id="15" creationId="{1C6EEB75-BA79-831E-77F9-32DBFF94D03F}"/>
          </ac:picMkLst>
        </pc:picChg>
        <pc:picChg chg="del mod">
          <ac:chgData name="Sameer Bawa" userId="775d066a-89bb-4ec0-8c1b-a07de5a2e7d6" providerId="ADAL" clId="{83B95147-19F1-465E-ACFF-E2942D05BC58}" dt="2024-01-08T16:44:34.296" v="5686" actId="478"/>
          <ac:picMkLst>
            <pc:docMk/>
            <pc:sldMk cId="3593273495" sldId="600"/>
            <ac:picMk id="16" creationId="{6CC7BE51-B93A-5479-0278-F95D990DA38D}"/>
          </ac:picMkLst>
        </pc:picChg>
        <pc:picChg chg="del mod">
          <ac:chgData name="Sameer Bawa" userId="775d066a-89bb-4ec0-8c1b-a07de5a2e7d6" providerId="ADAL" clId="{83B95147-19F1-465E-ACFF-E2942D05BC58}" dt="2024-01-08T16:40:25.232" v="5656" actId="478"/>
          <ac:picMkLst>
            <pc:docMk/>
            <pc:sldMk cId="3593273495" sldId="600"/>
            <ac:picMk id="17" creationId="{547DC84B-093C-E399-E95C-A25B4672471E}"/>
          </ac:picMkLst>
        </pc:picChg>
        <pc:picChg chg="mod">
          <ac:chgData name="Sameer Bawa" userId="775d066a-89bb-4ec0-8c1b-a07de5a2e7d6" providerId="ADAL" clId="{83B95147-19F1-465E-ACFF-E2942D05BC58}" dt="2024-01-08T16:50:09.319" v="6078" actId="1038"/>
          <ac:picMkLst>
            <pc:docMk/>
            <pc:sldMk cId="3593273495" sldId="600"/>
            <ac:picMk id="20" creationId="{E899F8AE-6F95-A92D-9C96-F1298BD7710F}"/>
          </ac:picMkLst>
        </pc:picChg>
        <pc:picChg chg="mod">
          <ac:chgData name="Sameer Bawa" userId="775d066a-89bb-4ec0-8c1b-a07de5a2e7d6" providerId="ADAL" clId="{83B95147-19F1-465E-ACFF-E2942D05BC58}" dt="2024-01-08T16:50:09.319" v="6078" actId="1038"/>
          <ac:picMkLst>
            <pc:docMk/>
            <pc:sldMk cId="3593273495" sldId="600"/>
            <ac:picMk id="24" creationId="{E6D80A38-5C9A-598D-3497-DCDE76FC6AFF}"/>
          </ac:picMkLst>
        </pc:picChg>
        <pc:picChg chg="mod">
          <ac:chgData name="Sameer Bawa" userId="775d066a-89bb-4ec0-8c1b-a07de5a2e7d6" providerId="ADAL" clId="{83B95147-19F1-465E-ACFF-E2942D05BC58}" dt="2024-01-08T16:50:09.319" v="6078" actId="1038"/>
          <ac:picMkLst>
            <pc:docMk/>
            <pc:sldMk cId="3593273495" sldId="600"/>
            <ac:picMk id="25" creationId="{FA81F752-4274-BE1F-225C-43F0A77F7E5B}"/>
          </ac:picMkLst>
        </pc:picChg>
        <pc:picChg chg="mod">
          <ac:chgData name="Sameer Bawa" userId="775d066a-89bb-4ec0-8c1b-a07de5a2e7d6" providerId="ADAL" clId="{83B95147-19F1-465E-ACFF-E2942D05BC58}" dt="2024-01-08T16:50:09.319" v="6078" actId="1038"/>
          <ac:picMkLst>
            <pc:docMk/>
            <pc:sldMk cId="3593273495" sldId="600"/>
            <ac:picMk id="26" creationId="{32E4A552-0824-A77B-1095-DD36F8388AE8}"/>
          </ac:picMkLst>
        </pc:picChg>
        <pc:picChg chg="mod">
          <ac:chgData name="Sameer Bawa" userId="775d066a-89bb-4ec0-8c1b-a07de5a2e7d6" providerId="ADAL" clId="{83B95147-19F1-465E-ACFF-E2942D05BC58}" dt="2024-01-08T16:50:09.319" v="6078" actId="1038"/>
          <ac:picMkLst>
            <pc:docMk/>
            <pc:sldMk cId="3593273495" sldId="600"/>
            <ac:picMk id="28" creationId="{4AD5CDAF-A86A-FDC1-B122-E870EFB70558}"/>
          </ac:picMkLst>
        </pc:picChg>
        <pc:picChg chg="mod">
          <ac:chgData name="Sameer Bawa" userId="775d066a-89bb-4ec0-8c1b-a07de5a2e7d6" providerId="ADAL" clId="{83B95147-19F1-465E-ACFF-E2942D05BC58}" dt="2024-01-08T16:50:09.319" v="6078" actId="1038"/>
          <ac:picMkLst>
            <pc:docMk/>
            <pc:sldMk cId="3593273495" sldId="600"/>
            <ac:picMk id="29" creationId="{1D0752B1-DBFC-BECF-4BAD-CA0B2C9EF531}"/>
          </ac:picMkLst>
        </pc:picChg>
        <pc:picChg chg="mod">
          <ac:chgData name="Sameer Bawa" userId="775d066a-89bb-4ec0-8c1b-a07de5a2e7d6" providerId="ADAL" clId="{83B95147-19F1-465E-ACFF-E2942D05BC58}" dt="2024-01-08T16:50:09.319" v="6078" actId="1038"/>
          <ac:picMkLst>
            <pc:docMk/>
            <pc:sldMk cId="3593273495" sldId="600"/>
            <ac:picMk id="30" creationId="{7EEB1490-2AB4-4386-2143-DC99BFE4A027}"/>
          </ac:picMkLst>
        </pc:picChg>
        <pc:picChg chg="mod">
          <ac:chgData name="Sameer Bawa" userId="775d066a-89bb-4ec0-8c1b-a07de5a2e7d6" providerId="ADAL" clId="{83B95147-19F1-465E-ACFF-E2942D05BC58}" dt="2024-01-08T16:50:09.319" v="6078" actId="1038"/>
          <ac:picMkLst>
            <pc:docMk/>
            <pc:sldMk cId="3593273495" sldId="600"/>
            <ac:picMk id="31" creationId="{10CA54F7-0484-5C98-FD4F-04CC2B30599A}"/>
          </ac:picMkLst>
        </pc:picChg>
      </pc:sldChg>
      <pc:sldChg chg="addSp delSp modSp mod ord">
        <pc:chgData name="Sameer Bawa" userId="775d066a-89bb-4ec0-8c1b-a07de5a2e7d6" providerId="ADAL" clId="{83B95147-19F1-465E-ACFF-E2942D05BC58}" dt="2024-01-08T17:10:32.028" v="7963" actId="1038"/>
        <pc:sldMkLst>
          <pc:docMk/>
          <pc:sldMk cId="362225300" sldId="602"/>
        </pc:sldMkLst>
        <pc:spChg chg="add del mod">
          <ac:chgData name="Sameer Bawa" userId="775d066a-89bb-4ec0-8c1b-a07de5a2e7d6" providerId="ADAL" clId="{83B95147-19F1-465E-ACFF-E2942D05BC58}" dt="2024-01-08T03:21:43.478" v="386" actId="478"/>
          <ac:spMkLst>
            <pc:docMk/>
            <pc:sldMk cId="362225300" sldId="602"/>
            <ac:spMk id="2" creationId="{137AA42F-F940-367A-73F5-2FF39DF38A33}"/>
          </ac:spMkLst>
        </pc:spChg>
        <pc:spChg chg="add mod">
          <ac:chgData name="Sameer Bawa" userId="775d066a-89bb-4ec0-8c1b-a07de5a2e7d6" providerId="ADAL" clId="{83B95147-19F1-465E-ACFF-E2942D05BC58}" dt="2024-01-08T17:10:32.028" v="7963" actId="1038"/>
          <ac:spMkLst>
            <pc:docMk/>
            <pc:sldMk cId="362225300" sldId="602"/>
            <ac:spMk id="2" creationId="{A3009559-21DD-30AD-D152-E164F4504E94}"/>
          </ac:spMkLst>
        </pc:spChg>
        <pc:spChg chg="add del mod">
          <ac:chgData name="Sameer Bawa" userId="775d066a-89bb-4ec0-8c1b-a07de5a2e7d6" providerId="ADAL" clId="{83B95147-19F1-465E-ACFF-E2942D05BC58}" dt="2024-01-08T17:10:17.574" v="7628" actId="478"/>
          <ac:spMkLst>
            <pc:docMk/>
            <pc:sldMk cId="362225300" sldId="602"/>
            <ac:spMk id="3" creationId="{1342F878-2C4E-DCF9-94FD-BECDD96EDE1D}"/>
          </ac:spMkLst>
        </pc:spChg>
        <pc:spChg chg="mod">
          <ac:chgData name="Sameer Bawa" userId="775d066a-89bb-4ec0-8c1b-a07de5a2e7d6" providerId="ADAL" clId="{83B95147-19F1-465E-ACFF-E2942D05BC58}" dt="2024-01-08T04:03:36.217" v="4258" actId="207"/>
          <ac:spMkLst>
            <pc:docMk/>
            <pc:sldMk cId="362225300" sldId="602"/>
            <ac:spMk id="8" creationId="{93CE43F3-B02C-9F32-C00D-769B0C518C36}"/>
          </ac:spMkLst>
        </pc:spChg>
        <pc:spChg chg="del">
          <ac:chgData name="Sameer Bawa" userId="775d066a-89bb-4ec0-8c1b-a07de5a2e7d6" providerId="ADAL" clId="{83B95147-19F1-465E-ACFF-E2942D05BC58}" dt="2024-01-08T03:21:46.569" v="387" actId="478"/>
          <ac:spMkLst>
            <pc:docMk/>
            <pc:sldMk cId="362225300" sldId="602"/>
            <ac:spMk id="10" creationId="{23F7F123-40D8-650F-5253-F4A6D32E7BAA}"/>
          </ac:spMkLst>
        </pc:spChg>
      </pc:sldChg>
      <pc:sldChg chg="addSp delSp modSp mod">
        <pc:chgData name="Sameer Bawa" userId="775d066a-89bb-4ec0-8c1b-a07de5a2e7d6" providerId="ADAL" clId="{83B95147-19F1-465E-ACFF-E2942D05BC58}" dt="2024-01-08T17:10:11.914" v="7627" actId="20577"/>
        <pc:sldMkLst>
          <pc:docMk/>
          <pc:sldMk cId="804749349" sldId="603"/>
        </pc:sldMkLst>
        <pc:spChg chg="del">
          <ac:chgData name="Sameer Bawa" userId="775d066a-89bb-4ec0-8c1b-a07de5a2e7d6" providerId="ADAL" clId="{83B95147-19F1-465E-ACFF-E2942D05BC58}" dt="2024-01-08T03:20:07.885" v="352" actId="478"/>
          <ac:spMkLst>
            <pc:docMk/>
            <pc:sldMk cId="804749349" sldId="603"/>
            <ac:spMk id="3" creationId="{849B953B-5CFB-8A7C-58EF-0B882CF7AEBC}"/>
          </ac:spMkLst>
        </pc:spChg>
        <pc:spChg chg="mod">
          <ac:chgData name="Sameer Bawa" userId="775d066a-89bb-4ec0-8c1b-a07de5a2e7d6" providerId="ADAL" clId="{83B95147-19F1-465E-ACFF-E2942D05BC58}" dt="2024-01-08T04:03:41.958" v="4259" actId="207"/>
          <ac:spMkLst>
            <pc:docMk/>
            <pc:sldMk cId="804749349" sldId="603"/>
            <ac:spMk id="4" creationId="{2526E01D-CF4F-002E-6699-D87C17BE7A3E}"/>
          </ac:spMkLst>
        </pc:spChg>
        <pc:spChg chg="add mod">
          <ac:chgData name="Sameer Bawa" userId="775d066a-89bb-4ec0-8c1b-a07de5a2e7d6" providerId="ADAL" clId="{83B95147-19F1-465E-ACFF-E2942D05BC58}" dt="2024-01-08T17:10:11.914" v="7627" actId="20577"/>
          <ac:spMkLst>
            <pc:docMk/>
            <pc:sldMk cId="804749349" sldId="603"/>
            <ac:spMk id="5" creationId="{CA6A2841-246F-F9C3-E13B-97A40CDFDCBA}"/>
          </ac:spMkLst>
        </pc:spChg>
        <pc:spChg chg="del">
          <ac:chgData name="Sameer Bawa" userId="775d066a-89bb-4ec0-8c1b-a07de5a2e7d6" providerId="ADAL" clId="{83B95147-19F1-465E-ACFF-E2942D05BC58}" dt="2024-01-08T03:20:04.883" v="351" actId="478"/>
          <ac:spMkLst>
            <pc:docMk/>
            <pc:sldMk cId="804749349" sldId="603"/>
            <ac:spMk id="7" creationId="{3701E4D5-60BE-B250-A53C-79F5AF4BA4BD}"/>
          </ac:spMkLst>
        </pc:spChg>
      </pc:sldChg>
      <pc:sldChg chg="modSp del mod">
        <pc:chgData name="Sameer Bawa" userId="775d066a-89bb-4ec0-8c1b-a07de5a2e7d6" providerId="ADAL" clId="{83B95147-19F1-465E-ACFF-E2942D05BC58}" dt="2024-01-08T03:26:18.440" v="1128" actId="47"/>
        <pc:sldMkLst>
          <pc:docMk/>
          <pc:sldMk cId="367500835" sldId="604"/>
        </pc:sldMkLst>
        <pc:spChg chg="mod">
          <ac:chgData name="Sameer Bawa" userId="775d066a-89bb-4ec0-8c1b-a07de5a2e7d6" providerId="ADAL" clId="{83B95147-19F1-465E-ACFF-E2942D05BC58}" dt="2024-01-08T03:21:01.193" v="358" actId="20577"/>
          <ac:spMkLst>
            <pc:docMk/>
            <pc:sldMk cId="367500835" sldId="604"/>
            <ac:spMk id="7" creationId="{1FF6629F-5035-592C-B396-83372FDDD6FB}"/>
          </ac:spMkLst>
        </pc:spChg>
      </pc:sldChg>
      <pc:sldChg chg="del">
        <pc:chgData name="Sameer Bawa" userId="775d066a-89bb-4ec0-8c1b-a07de5a2e7d6" providerId="ADAL" clId="{83B95147-19F1-465E-ACFF-E2942D05BC58}" dt="2024-01-08T03:26:20.932" v="1129" actId="47"/>
        <pc:sldMkLst>
          <pc:docMk/>
          <pc:sldMk cId="758505757" sldId="605"/>
        </pc:sldMkLst>
      </pc:sldChg>
      <pc:sldChg chg="addSp delSp modSp mod">
        <pc:chgData name="Sameer Bawa" userId="775d066a-89bb-4ec0-8c1b-a07de5a2e7d6" providerId="ADAL" clId="{83B95147-19F1-465E-ACFF-E2942D05BC58}" dt="2024-01-08T17:08:09.133" v="7251" actId="1038"/>
        <pc:sldMkLst>
          <pc:docMk/>
          <pc:sldMk cId="4272311913" sldId="607"/>
        </pc:sldMkLst>
        <pc:spChg chg="mod">
          <ac:chgData name="Sameer Bawa" userId="775d066a-89bb-4ec0-8c1b-a07de5a2e7d6" providerId="ADAL" clId="{83B95147-19F1-465E-ACFF-E2942D05BC58}" dt="2024-01-08T04:01:52.667" v="3874"/>
          <ac:spMkLst>
            <pc:docMk/>
            <pc:sldMk cId="4272311913" sldId="607"/>
            <ac:spMk id="4" creationId="{466291EB-4877-0CFA-AEAA-564565A1B97C}"/>
          </ac:spMkLst>
        </pc:spChg>
        <pc:spChg chg="mod">
          <ac:chgData name="Sameer Bawa" userId="775d066a-89bb-4ec0-8c1b-a07de5a2e7d6" providerId="ADAL" clId="{83B95147-19F1-465E-ACFF-E2942D05BC58}" dt="2024-01-08T04:01:52.667" v="3874"/>
          <ac:spMkLst>
            <pc:docMk/>
            <pc:sldMk cId="4272311913" sldId="607"/>
            <ac:spMk id="5" creationId="{25B432A7-BC60-A60C-BCF4-948F94AC5401}"/>
          </ac:spMkLst>
        </pc:spChg>
        <pc:spChg chg="mod">
          <ac:chgData name="Sameer Bawa" userId="775d066a-89bb-4ec0-8c1b-a07de5a2e7d6" providerId="ADAL" clId="{83B95147-19F1-465E-ACFF-E2942D05BC58}" dt="2024-01-08T04:01:52.667" v="3874"/>
          <ac:spMkLst>
            <pc:docMk/>
            <pc:sldMk cId="4272311913" sldId="607"/>
            <ac:spMk id="8" creationId="{31863826-C4BE-DABE-0467-1B7D02199D95}"/>
          </ac:spMkLst>
        </pc:spChg>
        <pc:spChg chg="mod">
          <ac:chgData name="Sameer Bawa" userId="775d066a-89bb-4ec0-8c1b-a07de5a2e7d6" providerId="ADAL" clId="{83B95147-19F1-465E-ACFF-E2942D05BC58}" dt="2024-01-08T04:01:52.667" v="3874"/>
          <ac:spMkLst>
            <pc:docMk/>
            <pc:sldMk cId="4272311913" sldId="607"/>
            <ac:spMk id="9" creationId="{E51395B6-9955-5356-57F3-A86876B3242A}"/>
          </ac:spMkLst>
        </pc:spChg>
        <pc:spChg chg="mod">
          <ac:chgData name="Sameer Bawa" userId="775d066a-89bb-4ec0-8c1b-a07de5a2e7d6" providerId="ADAL" clId="{83B95147-19F1-465E-ACFF-E2942D05BC58}" dt="2024-01-08T04:01:52.667" v="3874"/>
          <ac:spMkLst>
            <pc:docMk/>
            <pc:sldMk cId="4272311913" sldId="607"/>
            <ac:spMk id="10" creationId="{D30FC78A-116B-1CD1-10A3-A2F06CC852F9}"/>
          </ac:spMkLst>
        </pc:spChg>
        <pc:spChg chg="mod">
          <ac:chgData name="Sameer Bawa" userId="775d066a-89bb-4ec0-8c1b-a07de5a2e7d6" providerId="ADAL" clId="{83B95147-19F1-465E-ACFF-E2942D05BC58}" dt="2024-01-08T04:01:52.667" v="3874"/>
          <ac:spMkLst>
            <pc:docMk/>
            <pc:sldMk cId="4272311913" sldId="607"/>
            <ac:spMk id="16" creationId="{D94E97C4-59A4-EFD6-7FAE-3FBB9EA3D6EF}"/>
          </ac:spMkLst>
        </pc:spChg>
        <pc:spChg chg="mod">
          <ac:chgData name="Sameer Bawa" userId="775d066a-89bb-4ec0-8c1b-a07de5a2e7d6" providerId="ADAL" clId="{83B95147-19F1-465E-ACFF-E2942D05BC58}" dt="2024-01-08T04:01:52.667" v="3874"/>
          <ac:spMkLst>
            <pc:docMk/>
            <pc:sldMk cId="4272311913" sldId="607"/>
            <ac:spMk id="25" creationId="{43C3EE8D-2A0A-2E07-D25E-3E6AC132CE76}"/>
          </ac:spMkLst>
        </pc:spChg>
        <pc:spChg chg="mod">
          <ac:chgData name="Sameer Bawa" userId="775d066a-89bb-4ec0-8c1b-a07de5a2e7d6" providerId="ADAL" clId="{83B95147-19F1-465E-ACFF-E2942D05BC58}" dt="2024-01-08T17:07:52.344" v="6871"/>
          <ac:spMkLst>
            <pc:docMk/>
            <pc:sldMk cId="4272311913" sldId="607"/>
            <ac:spMk id="27" creationId="{F9182393-E659-940A-C58B-2160B609EB3D}"/>
          </ac:spMkLst>
        </pc:spChg>
        <pc:spChg chg="mod">
          <ac:chgData name="Sameer Bawa" userId="775d066a-89bb-4ec0-8c1b-a07de5a2e7d6" providerId="ADAL" clId="{83B95147-19F1-465E-ACFF-E2942D05BC58}" dt="2024-01-08T17:07:52.344" v="6871"/>
          <ac:spMkLst>
            <pc:docMk/>
            <pc:sldMk cId="4272311913" sldId="607"/>
            <ac:spMk id="28" creationId="{844CF717-3965-DD69-2FE5-9683B2E36AD3}"/>
          </ac:spMkLst>
        </pc:spChg>
        <pc:spChg chg="mod">
          <ac:chgData name="Sameer Bawa" userId="775d066a-89bb-4ec0-8c1b-a07de5a2e7d6" providerId="ADAL" clId="{83B95147-19F1-465E-ACFF-E2942D05BC58}" dt="2024-01-08T17:07:52.344" v="6871"/>
          <ac:spMkLst>
            <pc:docMk/>
            <pc:sldMk cId="4272311913" sldId="607"/>
            <ac:spMk id="29" creationId="{DE19A7B4-06F2-4528-5C73-71A97FF62223}"/>
          </ac:spMkLst>
        </pc:spChg>
        <pc:spChg chg="mod">
          <ac:chgData name="Sameer Bawa" userId="775d066a-89bb-4ec0-8c1b-a07de5a2e7d6" providerId="ADAL" clId="{83B95147-19F1-465E-ACFF-E2942D05BC58}" dt="2024-01-08T17:07:52.344" v="6871"/>
          <ac:spMkLst>
            <pc:docMk/>
            <pc:sldMk cId="4272311913" sldId="607"/>
            <ac:spMk id="30" creationId="{31DD2CDA-B84A-A933-0339-F878DE446A70}"/>
          </ac:spMkLst>
        </pc:spChg>
        <pc:spChg chg="mod">
          <ac:chgData name="Sameer Bawa" userId="775d066a-89bb-4ec0-8c1b-a07de5a2e7d6" providerId="ADAL" clId="{83B95147-19F1-465E-ACFF-E2942D05BC58}" dt="2024-01-08T17:07:52.344" v="6871"/>
          <ac:spMkLst>
            <pc:docMk/>
            <pc:sldMk cId="4272311913" sldId="607"/>
            <ac:spMk id="31" creationId="{C6A4B355-02B9-E165-249C-66855061788F}"/>
          </ac:spMkLst>
        </pc:spChg>
        <pc:spChg chg="mod">
          <ac:chgData name="Sameer Bawa" userId="775d066a-89bb-4ec0-8c1b-a07de5a2e7d6" providerId="ADAL" clId="{83B95147-19F1-465E-ACFF-E2942D05BC58}" dt="2024-01-08T17:07:52.344" v="6871"/>
          <ac:spMkLst>
            <pc:docMk/>
            <pc:sldMk cId="4272311913" sldId="607"/>
            <ac:spMk id="37" creationId="{BBD1B181-6A9F-2D93-D446-38DE2DDF1AF3}"/>
          </ac:spMkLst>
        </pc:spChg>
        <pc:spChg chg="mod">
          <ac:chgData name="Sameer Bawa" userId="775d066a-89bb-4ec0-8c1b-a07de5a2e7d6" providerId="ADAL" clId="{83B95147-19F1-465E-ACFF-E2942D05BC58}" dt="2024-01-08T17:07:52.344" v="6871"/>
          <ac:spMkLst>
            <pc:docMk/>
            <pc:sldMk cId="4272311913" sldId="607"/>
            <ac:spMk id="46" creationId="{77F23751-5F77-6368-2D86-6505B7C0F1C6}"/>
          </ac:spMkLst>
        </pc:spChg>
        <pc:grpChg chg="add mod">
          <ac:chgData name="Sameer Bawa" userId="775d066a-89bb-4ec0-8c1b-a07de5a2e7d6" providerId="ADAL" clId="{83B95147-19F1-465E-ACFF-E2942D05BC58}" dt="2024-01-08T04:02:08.704" v="4254" actId="1038"/>
          <ac:grpSpMkLst>
            <pc:docMk/>
            <pc:sldMk cId="4272311913" sldId="607"/>
            <ac:grpSpMk id="3" creationId="{3E6FF3B3-F4BB-5265-8423-BF13D7E6D172}"/>
          </ac:grpSpMkLst>
        </pc:grpChg>
        <pc:grpChg chg="mod">
          <ac:chgData name="Sameer Bawa" userId="775d066a-89bb-4ec0-8c1b-a07de5a2e7d6" providerId="ADAL" clId="{83B95147-19F1-465E-ACFF-E2942D05BC58}" dt="2024-01-08T04:01:52.667" v="3874"/>
          <ac:grpSpMkLst>
            <pc:docMk/>
            <pc:sldMk cId="4272311913" sldId="607"/>
            <ac:grpSpMk id="12" creationId="{9B5EFF9C-DEBB-DBF9-123C-7C85E0D01D30}"/>
          </ac:grpSpMkLst>
        </pc:grpChg>
        <pc:grpChg chg="mod">
          <ac:chgData name="Sameer Bawa" userId="775d066a-89bb-4ec0-8c1b-a07de5a2e7d6" providerId="ADAL" clId="{83B95147-19F1-465E-ACFF-E2942D05BC58}" dt="2024-01-08T04:01:52.667" v="3874"/>
          <ac:grpSpMkLst>
            <pc:docMk/>
            <pc:sldMk cId="4272311913" sldId="607"/>
            <ac:grpSpMk id="13" creationId="{69868D4F-9F73-5442-F38F-3D4003B62349}"/>
          </ac:grpSpMkLst>
        </pc:grpChg>
        <pc:grpChg chg="mod">
          <ac:chgData name="Sameer Bawa" userId="775d066a-89bb-4ec0-8c1b-a07de5a2e7d6" providerId="ADAL" clId="{83B95147-19F1-465E-ACFF-E2942D05BC58}" dt="2024-01-08T04:01:52.667" v="3874"/>
          <ac:grpSpMkLst>
            <pc:docMk/>
            <pc:sldMk cId="4272311913" sldId="607"/>
            <ac:grpSpMk id="20" creationId="{9D82E31F-AF27-ECC2-2000-48E4EB1B62C8}"/>
          </ac:grpSpMkLst>
        </pc:grpChg>
        <pc:grpChg chg="mod">
          <ac:chgData name="Sameer Bawa" userId="775d066a-89bb-4ec0-8c1b-a07de5a2e7d6" providerId="ADAL" clId="{83B95147-19F1-465E-ACFF-E2942D05BC58}" dt="2024-01-08T04:01:52.667" v="3874"/>
          <ac:grpSpMkLst>
            <pc:docMk/>
            <pc:sldMk cId="4272311913" sldId="607"/>
            <ac:grpSpMk id="21" creationId="{ED75BD7D-86A4-48B9-0CAA-5888228C3E93}"/>
          </ac:grpSpMkLst>
        </pc:grpChg>
        <pc:grpChg chg="add mod">
          <ac:chgData name="Sameer Bawa" userId="775d066a-89bb-4ec0-8c1b-a07de5a2e7d6" providerId="ADAL" clId="{83B95147-19F1-465E-ACFF-E2942D05BC58}" dt="2024-01-08T17:08:09.133" v="7251" actId="1038"/>
          <ac:grpSpMkLst>
            <pc:docMk/>
            <pc:sldMk cId="4272311913" sldId="607"/>
            <ac:grpSpMk id="26" creationId="{4C66FFC8-775F-471F-03A1-B104973F9148}"/>
          </ac:grpSpMkLst>
        </pc:grpChg>
        <pc:grpChg chg="del">
          <ac:chgData name="Sameer Bawa" userId="775d066a-89bb-4ec0-8c1b-a07de5a2e7d6" providerId="ADAL" clId="{83B95147-19F1-465E-ACFF-E2942D05BC58}" dt="2024-01-08T03:58:37.081" v="3711" actId="478"/>
          <ac:grpSpMkLst>
            <pc:docMk/>
            <pc:sldMk cId="4272311913" sldId="607"/>
            <ac:grpSpMk id="26" creationId="{538F7C2A-6726-6A2D-B72F-AAFC52C1FF4C}"/>
          </ac:grpSpMkLst>
        </pc:grpChg>
        <pc:grpChg chg="mod">
          <ac:chgData name="Sameer Bawa" userId="775d066a-89bb-4ec0-8c1b-a07de5a2e7d6" providerId="ADAL" clId="{83B95147-19F1-465E-ACFF-E2942D05BC58}" dt="2024-01-08T17:07:52.344" v="6871"/>
          <ac:grpSpMkLst>
            <pc:docMk/>
            <pc:sldMk cId="4272311913" sldId="607"/>
            <ac:grpSpMk id="33" creationId="{59F6B28F-8DB3-BC5C-C41B-A82C4C375FEC}"/>
          </ac:grpSpMkLst>
        </pc:grpChg>
        <pc:grpChg chg="mod">
          <ac:chgData name="Sameer Bawa" userId="775d066a-89bb-4ec0-8c1b-a07de5a2e7d6" providerId="ADAL" clId="{83B95147-19F1-465E-ACFF-E2942D05BC58}" dt="2024-01-08T17:07:52.344" v="6871"/>
          <ac:grpSpMkLst>
            <pc:docMk/>
            <pc:sldMk cId="4272311913" sldId="607"/>
            <ac:grpSpMk id="34" creationId="{F93C91C5-01FC-D9CF-DC73-DD607DDB4169}"/>
          </ac:grpSpMkLst>
        </pc:grpChg>
        <pc:grpChg chg="mod">
          <ac:chgData name="Sameer Bawa" userId="775d066a-89bb-4ec0-8c1b-a07de5a2e7d6" providerId="ADAL" clId="{83B95147-19F1-465E-ACFF-E2942D05BC58}" dt="2024-01-08T17:07:52.344" v="6871"/>
          <ac:grpSpMkLst>
            <pc:docMk/>
            <pc:sldMk cId="4272311913" sldId="607"/>
            <ac:grpSpMk id="41" creationId="{62EBD89F-BAC1-A229-F9B9-A3D5265CB93E}"/>
          </ac:grpSpMkLst>
        </pc:grpChg>
        <pc:grpChg chg="mod">
          <ac:chgData name="Sameer Bawa" userId="775d066a-89bb-4ec0-8c1b-a07de5a2e7d6" providerId="ADAL" clId="{83B95147-19F1-465E-ACFF-E2942D05BC58}" dt="2024-01-08T17:07:52.344" v="6871"/>
          <ac:grpSpMkLst>
            <pc:docMk/>
            <pc:sldMk cId="4272311913" sldId="607"/>
            <ac:grpSpMk id="42" creationId="{FF583D23-9B84-EC9D-FEAE-1EDE0B45CB4F}"/>
          </ac:grpSpMkLst>
        </pc:grpChg>
        <pc:cxnChg chg="mod">
          <ac:chgData name="Sameer Bawa" userId="775d066a-89bb-4ec0-8c1b-a07de5a2e7d6" providerId="ADAL" clId="{83B95147-19F1-465E-ACFF-E2942D05BC58}" dt="2024-01-08T04:01:52.667" v="3874"/>
          <ac:cxnSpMkLst>
            <pc:docMk/>
            <pc:sldMk cId="4272311913" sldId="607"/>
            <ac:cxnSpMk id="11" creationId="{3D652B91-D6CE-E51D-0BCE-D236A56FDEB9}"/>
          </ac:cxnSpMkLst>
        </pc:cxnChg>
        <pc:cxnChg chg="mod">
          <ac:chgData name="Sameer Bawa" userId="775d066a-89bb-4ec0-8c1b-a07de5a2e7d6" providerId="ADAL" clId="{83B95147-19F1-465E-ACFF-E2942D05BC58}" dt="2024-01-08T04:01:52.667" v="3874"/>
          <ac:cxnSpMkLst>
            <pc:docMk/>
            <pc:sldMk cId="4272311913" sldId="607"/>
            <ac:cxnSpMk id="14" creationId="{0281419D-C4D4-248F-3795-EB8CCB4CABD9}"/>
          </ac:cxnSpMkLst>
        </pc:cxnChg>
        <pc:cxnChg chg="mod">
          <ac:chgData name="Sameer Bawa" userId="775d066a-89bb-4ec0-8c1b-a07de5a2e7d6" providerId="ADAL" clId="{83B95147-19F1-465E-ACFF-E2942D05BC58}" dt="2024-01-08T04:01:52.667" v="3874"/>
          <ac:cxnSpMkLst>
            <pc:docMk/>
            <pc:sldMk cId="4272311913" sldId="607"/>
            <ac:cxnSpMk id="15" creationId="{D0AD0752-7889-2FE3-7128-C8F778237E2C}"/>
          </ac:cxnSpMkLst>
        </pc:cxnChg>
        <pc:cxnChg chg="mod">
          <ac:chgData name="Sameer Bawa" userId="775d066a-89bb-4ec0-8c1b-a07de5a2e7d6" providerId="ADAL" clId="{83B95147-19F1-465E-ACFF-E2942D05BC58}" dt="2024-01-08T04:01:52.667" v="3874"/>
          <ac:cxnSpMkLst>
            <pc:docMk/>
            <pc:sldMk cId="4272311913" sldId="607"/>
            <ac:cxnSpMk id="17" creationId="{1DC57974-137E-2BC5-5582-4EF55C948D05}"/>
          </ac:cxnSpMkLst>
        </pc:cxnChg>
        <pc:cxnChg chg="mod">
          <ac:chgData name="Sameer Bawa" userId="775d066a-89bb-4ec0-8c1b-a07de5a2e7d6" providerId="ADAL" clId="{83B95147-19F1-465E-ACFF-E2942D05BC58}" dt="2024-01-08T04:01:52.667" v="3874"/>
          <ac:cxnSpMkLst>
            <pc:docMk/>
            <pc:sldMk cId="4272311913" sldId="607"/>
            <ac:cxnSpMk id="18" creationId="{217DB191-7BE2-C12C-FC4B-DF57B248CA40}"/>
          </ac:cxnSpMkLst>
        </pc:cxnChg>
        <pc:cxnChg chg="mod">
          <ac:chgData name="Sameer Bawa" userId="775d066a-89bb-4ec0-8c1b-a07de5a2e7d6" providerId="ADAL" clId="{83B95147-19F1-465E-ACFF-E2942D05BC58}" dt="2024-01-08T04:01:52.667" v="3874"/>
          <ac:cxnSpMkLst>
            <pc:docMk/>
            <pc:sldMk cId="4272311913" sldId="607"/>
            <ac:cxnSpMk id="19" creationId="{26BF7A20-3E75-1620-0964-E9C6D339F330}"/>
          </ac:cxnSpMkLst>
        </pc:cxnChg>
        <pc:cxnChg chg="mod">
          <ac:chgData name="Sameer Bawa" userId="775d066a-89bb-4ec0-8c1b-a07de5a2e7d6" providerId="ADAL" clId="{83B95147-19F1-465E-ACFF-E2942D05BC58}" dt="2024-01-08T04:01:52.667" v="3874"/>
          <ac:cxnSpMkLst>
            <pc:docMk/>
            <pc:sldMk cId="4272311913" sldId="607"/>
            <ac:cxnSpMk id="22" creationId="{941A59D4-01BF-252D-AEF3-B9FEAB66EE7B}"/>
          </ac:cxnSpMkLst>
        </pc:cxnChg>
        <pc:cxnChg chg="mod">
          <ac:chgData name="Sameer Bawa" userId="775d066a-89bb-4ec0-8c1b-a07de5a2e7d6" providerId="ADAL" clId="{83B95147-19F1-465E-ACFF-E2942D05BC58}" dt="2024-01-08T04:01:52.667" v="3874"/>
          <ac:cxnSpMkLst>
            <pc:docMk/>
            <pc:sldMk cId="4272311913" sldId="607"/>
            <ac:cxnSpMk id="23" creationId="{2720F647-4172-1E0B-33F7-9BDC59B23B98}"/>
          </ac:cxnSpMkLst>
        </pc:cxnChg>
        <pc:cxnChg chg="mod">
          <ac:chgData name="Sameer Bawa" userId="775d066a-89bb-4ec0-8c1b-a07de5a2e7d6" providerId="ADAL" clId="{83B95147-19F1-465E-ACFF-E2942D05BC58}" dt="2024-01-08T04:01:52.667" v="3874"/>
          <ac:cxnSpMkLst>
            <pc:docMk/>
            <pc:sldMk cId="4272311913" sldId="607"/>
            <ac:cxnSpMk id="24" creationId="{B2B92F14-0C7B-225B-D681-55267CB8A605}"/>
          </ac:cxnSpMkLst>
        </pc:cxnChg>
        <pc:cxnChg chg="mod">
          <ac:chgData name="Sameer Bawa" userId="775d066a-89bb-4ec0-8c1b-a07de5a2e7d6" providerId="ADAL" clId="{83B95147-19F1-465E-ACFF-E2942D05BC58}" dt="2024-01-08T17:07:52.344" v="6871"/>
          <ac:cxnSpMkLst>
            <pc:docMk/>
            <pc:sldMk cId="4272311913" sldId="607"/>
            <ac:cxnSpMk id="32" creationId="{C3CE59C6-0BC1-25D6-F91A-72B16645A026}"/>
          </ac:cxnSpMkLst>
        </pc:cxnChg>
        <pc:cxnChg chg="mod">
          <ac:chgData name="Sameer Bawa" userId="775d066a-89bb-4ec0-8c1b-a07de5a2e7d6" providerId="ADAL" clId="{83B95147-19F1-465E-ACFF-E2942D05BC58}" dt="2024-01-08T17:07:52.344" v="6871"/>
          <ac:cxnSpMkLst>
            <pc:docMk/>
            <pc:sldMk cId="4272311913" sldId="607"/>
            <ac:cxnSpMk id="35" creationId="{54E33BA6-378A-7499-6FBF-6FFC12629E1E}"/>
          </ac:cxnSpMkLst>
        </pc:cxnChg>
        <pc:cxnChg chg="mod">
          <ac:chgData name="Sameer Bawa" userId="775d066a-89bb-4ec0-8c1b-a07de5a2e7d6" providerId="ADAL" clId="{83B95147-19F1-465E-ACFF-E2942D05BC58}" dt="2024-01-08T17:07:52.344" v="6871"/>
          <ac:cxnSpMkLst>
            <pc:docMk/>
            <pc:sldMk cId="4272311913" sldId="607"/>
            <ac:cxnSpMk id="36" creationId="{E4441ABA-55F8-8775-7A8E-B0F9CF6EF44C}"/>
          </ac:cxnSpMkLst>
        </pc:cxnChg>
        <pc:cxnChg chg="mod">
          <ac:chgData name="Sameer Bawa" userId="775d066a-89bb-4ec0-8c1b-a07de5a2e7d6" providerId="ADAL" clId="{83B95147-19F1-465E-ACFF-E2942D05BC58}" dt="2024-01-08T17:07:52.344" v="6871"/>
          <ac:cxnSpMkLst>
            <pc:docMk/>
            <pc:sldMk cId="4272311913" sldId="607"/>
            <ac:cxnSpMk id="38" creationId="{90CE8A04-AE5B-0293-A1D2-F0E97B110F3E}"/>
          </ac:cxnSpMkLst>
        </pc:cxnChg>
        <pc:cxnChg chg="mod">
          <ac:chgData name="Sameer Bawa" userId="775d066a-89bb-4ec0-8c1b-a07de5a2e7d6" providerId="ADAL" clId="{83B95147-19F1-465E-ACFF-E2942D05BC58}" dt="2024-01-08T17:07:52.344" v="6871"/>
          <ac:cxnSpMkLst>
            <pc:docMk/>
            <pc:sldMk cId="4272311913" sldId="607"/>
            <ac:cxnSpMk id="39" creationId="{1AFF29EF-24EC-D149-738C-44132473CCE5}"/>
          </ac:cxnSpMkLst>
        </pc:cxnChg>
        <pc:cxnChg chg="mod">
          <ac:chgData name="Sameer Bawa" userId="775d066a-89bb-4ec0-8c1b-a07de5a2e7d6" providerId="ADAL" clId="{83B95147-19F1-465E-ACFF-E2942D05BC58}" dt="2024-01-08T17:07:52.344" v="6871"/>
          <ac:cxnSpMkLst>
            <pc:docMk/>
            <pc:sldMk cId="4272311913" sldId="607"/>
            <ac:cxnSpMk id="40" creationId="{8755CE91-25B1-7553-B0CC-76B785DC7021}"/>
          </ac:cxnSpMkLst>
        </pc:cxnChg>
        <pc:cxnChg chg="mod">
          <ac:chgData name="Sameer Bawa" userId="775d066a-89bb-4ec0-8c1b-a07de5a2e7d6" providerId="ADAL" clId="{83B95147-19F1-465E-ACFF-E2942D05BC58}" dt="2024-01-08T17:07:52.344" v="6871"/>
          <ac:cxnSpMkLst>
            <pc:docMk/>
            <pc:sldMk cId="4272311913" sldId="607"/>
            <ac:cxnSpMk id="43" creationId="{893A4E13-1E54-A4B6-5E6D-CCC76AFB2C20}"/>
          </ac:cxnSpMkLst>
        </pc:cxnChg>
        <pc:cxnChg chg="mod">
          <ac:chgData name="Sameer Bawa" userId="775d066a-89bb-4ec0-8c1b-a07de5a2e7d6" providerId="ADAL" clId="{83B95147-19F1-465E-ACFF-E2942D05BC58}" dt="2024-01-08T17:07:52.344" v="6871"/>
          <ac:cxnSpMkLst>
            <pc:docMk/>
            <pc:sldMk cId="4272311913" sldId="607"/>
            <ac:cxnSpMk id="44" creationId="{3B37E3BA-BBD5-08FF-5A14-30C425E70CFB}"/>
          </ac:cxnSpMkLst>
        </pc:cxnChg>
        <pc:cxnChg chg="mod">
          <ac:chgData name="Sameer Bawa" userId="775d066a-89bb-4ec0-8c1b-a07de5a2e7d6" providerId="ADAL" clId="{83B95147-19F1-465E-ACFF-E2942D05BC58}" dt="2024-01-08T17:07:52.344" v="6871"/>
          <ac:cxnSpMkLst>
            <pc:docMk/>
            <pc:sldMk cId="4272311913" sldId="607"/>
            <ac:cxnSpMk id="45" creationId="{EF2F6C0E-84EC-ADA6-ADDB-738444548E49}"/>
          </ac:cxnSpMkLst>
        </pc:cxnChg>
      </pc:sldChg>
      <pc:sldChg chg="addSp delSp modSp mod ord">
        <pc:chgData name="Sameer Bawa" userId="775d066a-89bb-4ec0-8c1b-a07de5a2e7d6" providerId="ADAL" clId="{83B95147-19F1-465E-ACFF-E2942D05BC58}" dt="2024-01-08T04:03:56.019" v="4261" actId="207"/>
        <pc:sldMkLst>
          <pc:docMk/>
          <pc:sldMk cId="951058758" sldId="610"/>
        </pc:sldMkLst>
        <pc:spChg chg="add del mod">
          <ac:chgData name="Sameer Bawa" userId="775d066a-89bb-4ec0-8c1b-a07de5a2e7d6" providerId="ADAL" clId="{83B95147-19F1-465E-ACFF-E2942D05BC58}" dt="2024-01-08T03:49:19.940" v="2088" actId="478"/>
          <ac:spMkLst>
            <pc:docMk/>
            <pc:sldMk cId="951058758" sldId="610"/>
            <ac:spMk id="2" creationId="{107CC165-9F43-79AB-7512-8AF8C3832911}"/>
          </ac:spMkLst>
        </pc:spChg>
        <pc:spChg chg="mod">
          <ac:chgData name="Sameer Bawa" userId="775d066a-89bb-4ec0-8c1b-a07de5a2e7d6" providerId="ADAL" clId="{83B95147-19F1-465E-ACFF-E2942D05BC58}" dt="2024-01-08T03:50:23.716" v="2135" actId="14100"/>
          <ac:spMkLst>
            <pc:docMk/>
            <pc:sldMk cId="951058758" sldId="610"/>
            <ac:spMk id="17" creationId="{CA606FB8-A71C-7F92-E81E-BE63AFD78E06}"/>
          </ac:spMkLst>
        </pc:spChg>
        <pc:spChg chg="mod">
          <ac:chgData name="Sameer Bawa" userId="775d066a-89bb-4ec0-8c1b-a07de5a2e7d6" providerId="ADAL" clId="{83B95147-19F1-465E-ACFF-E2942D05BC58}" dt="2024-01-08T03:54:45.413" v="2594" actId="2085"/>
          <ac:spMkLst>
            <pc:docMk/>
            <pc:sldMk cId="951058758" sldId="610"/>
            <ac:spMk id="19" creationId="{97BDA259-B100-3607-2C6A-52BCA179D110}"/>
          </ac:spMkLst>
        </pc:spChg>
        <pc:spChg chg="mod">
          <ac:chgData name="Sameer Bawa" userId="775d066a-89bb-4ec0-8c1b-a07de5a2e7d6" providerId="ADAL" clId="{83B95147-19F1-465E-ACFF-E2942D05BC58}" dt="2024-01-08T03:52:04.184" v="2142" actId="207"/>
          <ac:spMkLst>
            <pc:docMk/>
            <pc:sldMk cId="951058758" sldId="610"/>
            <ac:spMk id="20" creationId="{395B77F9-C06F-253A-E06D-41F81B52E27E}"/>
          </ac:spMkLst>
        </pc:spChg>
        <pc:spChg chg="mod">
          <ac:chgData name="Sameer Bawa" userId="775d066a-89bb-4ec0-8c1b-a07de5a2e7d6" providerId="ADAL" clId="{83B95147-19F1-465E-ACFF-E2942D05BC58}" dt="2024-01-08T03:54:54.134" v="2606" actId="207"/>
          <ac:spMkLst>
            <pc:docMk/>
            <pc:sldMk cId="951058758" sldId="610"/>
            <ac:spMk id="22" creationId="{36E99864-FD01-7A12-7ADD-26A2EEAEA697}"/>
          </ac:spMkLst>
        </pc:spChg>
        <pc:spChg chg="mod">
          <ac:chgData name="Sameer Bawa" userId="775d066a-89bb-4ec0-8c1b-a07de5a2e7d6" providerId="ADAL" clId="{83B95147-19F1-465E-ACFF-E2942D05BC58}" dt="2024-01-08T03:52:46.494" v="2210" actId="207"/>
          <ac:spMkLst>
            <pc:docMk/>
            <pc:sldMk cId="951058758" sldId="610"/>
            <ac:spMk id="23" creationId="{F606D4FD-D4A5-8C63-AC74-FBC2F5FDDEE4}"/>
          </ac:spMkLst>
        </pc:spChg>
        <pc:spChg chg="mod">
          <ac:chgData name="Sameer Bawa" userId="775d066a-89bb-4ec0-8c1b-a07de5a2e7d6" providerId="ADAL" clId="{83B95147-19F1-465E-ACFF-E2942D05BC58}" dt="2024-01-08T04:03:56.019" v="4261" actId="207"/>
          <ac:spMkLst>
            <pc:docMk/>
            <pc:sldMk cId="951058758" sldId="610"/>
            <ac:spMk id="28" creationId="{2CF0D28C-F4D0-1602-E8D7-87853B6D188A}"/>
          </ac:spMkLst>
        </pc:spChg>
        <pc:grpChg chg="mod">
          <ac:chgData name="Sameer Bawa" userId="775d066a-89bb-4ec0-8c1b-a07de5a2e7d6" providerId="ADAL" clId="{83B95147-19F1-465E-ACFF-E2942D05BC58}" dt="2024-01-08T03:51:14.168" v="2140" actId="1076"/>
          <ac:grpSpMkLst>
            <pc:docMk/>
            <pc:sldMk cId="951058758" sldId="610"/>
            <ac:grpSpMk id="26" creationId="{00892AD8-AD1E-2DE9-746F-55AF39AF0955}"/>
          </ac:grpSpMkLst>
        </pc:grpChg>
      </pc:sldChg>
      <pc:sldChg chg="addSp delSp modSp mod">
        <pc:chgData name="Sameer Bawa" userId="775d066a-89bb-4ec0-8c1b-a07de5a2e7d6" providerId="ADAL" clId="{83B95147-19F1-465E-ACFF-E2942D05BC58}" dt="2024-01-08T17:07:39.828" v="6870" actId="1038"/>
        <pc:sldMkLst>
          <pc:docMk/>
          <pc:sldMk cId="1746113880" sldId="611"/>
        </pc:sldMkLst>
        <pc:spChg chg="mod">
          <ac:chgData name="Sameer Bawa" userId="775d066a-89bb-4ec0-8c1b-a07de5a2e7d6" providerId="ADAL" clId="{83B95147-19F1-465E-ACFF-E2942D05BC58}" dt="2024-01-08T04:01:30.116" v="3821"/>
          <ac:spMkLst>
            <pc:docMk/>
            <pc:sldMk cId="1746113880" sldId="611"/>
            <ac:spMk id="18" creationId="{69B9AD1A-C36D-B6F1-6993-551A3A913364}"/>
          </ac:spMkLst>
        </pc:spChg>
        <pc:spChg chg="mod">
          <ac:chgData name="Sameer Bawa" userId="775d066a-89bb-4ec0-8c1b-a07de5a2e7d6" providerId="ADAL" clId="{83B95147-19F1-465E-ACFF-E2942D05BC58}" dt="2024-01-08T04:00:47.123" v="3820" actId="20577"/>
          <ac:spMkLst>
            <pc:docMk/>
            <pc:sldMk cId="1746113880" sldId="611"/>
            <ac:spMk id="20" creationId="{EF8DB66B-1BC7-BCF3-A955-5996330DBC67}"/>
          </ac:spMkLst>
        </pc:spChg>
        <pc:spChg chg="mod">
          <ac:chgData name="Sameer Bawa" userId="775d066a-89bb-4ec0-8c1b-a07de5a2e7d6" providerId="ADAL" clId="{83B95147-19F1-465E-ACFF-E2942D05BC58}" dt="2024-01-08T04:01:30.116" v="3821"/>
          <ac:spMkLst>
            <pc:docMk/>
            <pc:sldMk cId="1746113880" sldId="611"/>
            <ac:spMk id="23" creationId="{1B2CB3A4-A4E5-80BD-DBD9-4E3DC2AC16C4}"/>
          </ac:spMkLst>
        </pc:spChg>
        <pc:spChg chg="mod">
          <ac:chgData name="Sameer Bawa" userId="775d066a-89bb-4ec0-8c1b-a07de5a2e7d6" providerId="ADAL" clId="{83B95147-19F1-465E-ACFF-E2942D05BC58}" dt="2024-01-08T04:01:30.116" v="3821"/>
          <ac:spMkLst>
            <pc:docMk/>
            <pc:sldMk cId="1746113880" sldId="611"/>
            <ac:spMk id="26" creationId="{F35581BC-B51C-3661-C747-4CCFE655CD2B}"/>
          </ac:spMkLst>
        </pc:spChg>
        <pc:spChg chg="mod">
          <ac:chgData name="Sameer Bawa" userId="775d066a-89bb-4ec0-8c1b-a07de5a2e7d6" providerId="ADAL" clId="{83B95147-19F1-465E-ACFF-E2942D05BC58}" dt="2024-01-08T04:01:30.116" v="3821"/>
          <ac:spMkLst>
            <pc:docMk/>
            <pc:sldMk cId="1746113880" sldId="611"/>
            <ac:spMk id="28" creationId="{4D8616F1-B4AC-3D94-89DA-7CF142E49DE3}"/>
          </ac:spMkLst>
        </pc:spChg>
        <pc:spChg chg="mod">
          <ac:chgData name="Sameer Bawa" userId="775d066a-89bb-4ec0-8c1b-a07de5a2e7d6" providerId="ADAL" clId="{83B95147-19F1-465E-ACFF-E2942D05BC58}" dt="2024-01-08T04:01:30.116" v="3821"/>
          <ac:spMkLst>
            <pc:docMk/>
            <pc:sldMk cId="1746113880" sldId="611"/>
            <ac:spMk id="29" creationId="{248A6956-8469-E736-60D8-FCE9D1061219}"/>
          </ac:spMkLst>
        </pc:spChg>
        <pc:spChg chg="mod">
          <ac:chgData name="Sameer Bawa" userId="775d066a-89bb-4ec0-8c1b-a07de5a2e7d6" providerId="ADAL" clId="{83B95147-19F1-465E-ACFF-E2942D05BC58}" dt="2024-01-08T04:01:30.116" v="3821"/>
          <ac:spMkLst>
            <pc:docMk/>
            <pc:sldMk cId="1746113880" sldId="611"/>
            <ac:spMk id="30" creationId="{06FD2E76-747F-6F8E-0CB1-15F2E19DF61E}"/>
          </ac:spMkLst>
        </pc:spChg>
        <pc:grpChg chg="mod">
          <ac:chgData name="Sameer Bawa" userId="775d066a-89bb-4ec0-8c1b-a07de5a2e7d6" providerId="ADAL" clId="{83B95147-19F1-465E-ACFF-E2942D05BC58}" dt="2024-01-08T04:01:41.561" v="3872" actId="1038"/>
          <ac:grpSpMkLst>
            <pc:docMk/>
            <pc:sldMk cId="1746113880" sldId="611"/>
            <ac:grpSpMk id="9" creationId="{6697D7E5-E6D9-6338-209B-C2442A622816}"/>
          </ac:grpSpMkLst>
        </pc:grpChg>
        <pc:grpChg chg="add del mod">
          <ac:chgData name="Sameer Bawa" userId="775d066a-89bb-4ec0-8c1b-a07de5a2e7d6" providerId="ADAL" clId="{83B95147-19F1-465E-ACFF-E2942D05BC58}" dt="2024-01-08T04:01:45.309" v="3873" actId="478"/>
          <ac:grpSpMkLst>
            <pc:docMk/>
            <pc:sldMk cId="1746113880" sldId="611"/>
            <ac:grpSpMk id="10" creationId="{4DC1D31B-E55D-2666-BC58-5F4E63A10B9D}"/>
          </ac:grpSpMkLst>
        </pc:grpChg>
        <pc:grpChg chg="mod">
          <ac:chgData name="Sameer Bawa" userId="775d066a-89bb-4ec0-8c1b-a07de5a2e7d6" providerId="ADAL" clId="{83B95147-19F1-465E-ACFF-E2942D05BC58}" dt="2024-01-08T04:01:30.116" v="3821"/>
          <ac:grpSpMkLst>
            <pc:docMk/>
            <pc:sldMk cId="1746113880" sldId="611"/>
            <ac:grpSpMk id="22" creationId="{204D08CC-154A-CFB9-C071-9D4096E99DCE}"/>
          </ac:grpSpMkLst>
        </pc:grpChg>
        <pc:grpChg chg="mod">
          <ac:chgData name="Sameer Bawa" userId="775d066a-89bb-4ec0-8c1b-a07de5a2e7d6" providerId="ADAL" clId="{83B95147-19F1-465E-ACFF-E2942D05BC58}" dt="2024-01-08T04:01:30.116" v="3821"/>
          <ac:grpSpMkLst>
            <pc:docMk/>
            <pc:sldMk cId="1746113880" sldId="611"/>
            <ac:grpSpMk id="24" creationId="{06003A27-C583-76C1-FBAA-D5D02E992A46}"/>
          </ac:grpSpMkLst>
        </pc:grpChg>
        <pc:grpChg chg="mod">
          <ac:chgData name="Sameer Bawa" userId="775d066a-89bb-4ec0-8c1b-a07de5a2e7d6" providerId="ADAL" clId="{83B95147-19F1-465E-ACFF-E2942D05BC58}" dt="2024-01-08T04:01:30.116" v="3821"/>
          <ac:grpSpMkLst>
            <pc:docMk/>
            <pc:sldMk cId="1746113880" sldId="611"/>
            <ac:grpSpMk id="25" creationId="{98B1028A-6155-2DBE-7DF7-BECEB54ECF1D}"/>
          </ac:grpSpMkLst>
        </pc:grpChg>
        <pc:cxnChg chg="mod">
          <ac:chgData name="Sameer Bawa" userId="775d066a-89bb-4ec0-8c1b-a07de5a2e7d6" providerId="ADAL" clId="{83B95147-19F1-465E-ACFF-E2942D05BC58}" dt="2024-01-08T17:07:02.556" v="6865" actId="692"/>
          <ac:cxnSpMkLst>
            <pc:docMk/>
            <pc:sldMk cId="1746113880" sldId="611"/>
            <ac:cxnSpMk id="12" creationId="{07485691-4C20-B43C-9B93-24A4B3189C73}"/>
          </ac:cxnSpMkLst>
        </pc:cxnChg>
        <pc:cxnChg chg="mod">
          <ac:chgData name="Sameer Bawa" userId="775d066a-89bb-4ec0-8c1b-a07de5a2e7d6" providerId="ADAL" clId="{83B95147-19F1-465E-ACFF-E2942D05BC58}" dt="2024-01-08T17:07:39.828" v="6870" actId="1038"/>
          <ac:cxnSpMkLst>
            <pc:docMk/>
            <pc:sldMk cId="1746113880" sldId="611"/>
            <ac:cxnSpMk id="13" creationId="{5E3CE6B1-6533-BE8C-0A75-E444F922F364}"/>
          </ac:cxnSpMkLst>
        </pc:cxnChg>
        <pc:cxnChg chg="mod">
          <ac:chgData name="Sameer Bawa" userId="775d066a-89bb-4ec0-8c1b-a07de5a2e7d6" providerId="ADAL" clId="{83B95147-19F1-465E-ACFF-E2942D05BC58}" dt="2024-01-08T17:07:02.556" v="6865" actId="692"/>
          <ac:cxnSpMkLst>
            <pc:docMk/>
            <pc:sldMk cId="1746113880" sldId="611"/>
            <ac:cxnSpMk id="14" creationId="{A683FE47-37CE-422A-27F1-114936898DDC}"/>
          </ac:cxnSpMkLst>
        </pc:cxnChg>
        <pc:cxnChg chg="mod">
          <ac:chgData name="Sameer Bawa" userId="775d066a-89bb-4ec0-8c1b-a07de5a2e7d6" providerId="ADAL" clId="{83B95147-19F1-465E-ACFF-E2942D05BC58}" dt="2024-01-08T17:07:02.556" v="6865" actId="692"/>
          <ac:cxnSpMkLst>
            <pc:docMk/>
            <pc:sldMk cId="1746113880" sldId="611"/>
            <ac:cxnSpMk id="16" creationId="{CD12EBC8-A74D-7553-9671-C49B3FEA9F1C}"/>
          </ac:cxnSpMkLst>
        </pc:cxnChg>
        <pc:cxnChg chg="mod">
          <ac:chgData name="Sameer Bawa" userId="775d066a-89bb-4ec0-8c1b-a07de5a2e7d6" providerId="ADAL" clId="{83B95147-19F1-465E-ACFF-E2942D05BC58}" dt="2024-01-08T17:07:20.077" v="6867" actId="1036"/>
          <ac:cxnSpMkLst>
            <pc:docMk/>
            <pc:sldMk cId="1746113880" sldId="611"/>
            <ac:cxnSpMk id="17" creationId="{84CF0BD3-47EF-CC0A-0F7B-BF4011A58BAD}"/>
          </ac:cxnSpMkLst>
        </pc:cxnChg>
        <pc:cxnChg chg="mod">
          <ac:chgData name="Sameer Bawa" userId="775d066a-89bb-4ec0-8c1b-a07de5a2e7d6" providerId="ADAL" clId="{83B95147-19F1-465E-ACFF-E2942D05BC58}" dt="2024-01-08T17:07:02.556" v="6865" actId="692"/>
          <ac:cxnSpMkLst>
            <pc:docMk/>
            <pc:sldMk cId="1746113880" sldId="611"/>
            <ac:cxnSpMk id="21" creationId="{5A7FCF91-570D-2E24-B580-6E5D6A902E84}"/>
          </ac:cxnSpMkLst>
        </pc:cxnChg>
        <pc:cxnChg chg="mod">
          <ac:chgData name="Sameer Bawa" userId="775d066a-89bb-4ec0-8c1b-a07de5a2e7d6" providerId="ADAL" clId="{83B95147-19F1-465E-ACFF-E2942D05BC58}" dt="2024-01-08T04:01:30.116" v="3821"/>
          <ac:cxnSpMkLst>
            <pc:docMk/>
            <pc:sldMk cId="1746113880" sldId="611"/>
            <ac:cxnSpMk id="27" creationId="{F55303BA-9328-3951-CA29-879C65B7972F}"/>
          </ac:cxnSpMkLst>
        </pc:cxnChg>
        <pc:cxnChg chg="mod">
          <ac:chgData name="Sameer Bawa" userId="775d066a-89bb-4ec0-8c1b-a07de5a2e7d6" providerId="ADAL" clId="{83B95147-19F1-465E-ACFF-E2942D05BC58}" dt="2024-01-08T17:07:11.979" v="6866" actId="1037"/>
          <ac:cxnSpMkLst>
            <pc:docMk/>
            <pc:sldMk cId="1746113880" sldId="611"/>
            <ac:cxnSpMk id="39" creationId="{B129F8FE-ED76-0E2B-2B6E-E9245A412614}"/>
          </ac:cxnSpMkLst>
        </pc:cxnChg>
        <pc:cxnChg chg="mod">
          <ac:chgData name="Sameer Bawa" userId="775d066a-89bb-4ec0-8c1b-a07de5a2e7d6" providerId="ADAL" clId="{83B95147-19F1-465E-ACFF-E2942D05BC58}" dt="2024-01-08T17:07:39.828" v="6870" actId="1038"/>
          <ac:cxnSpMkLst>
            <pc:docMk/>
            <pc:sldMk cId="1746113880" sldId="611"/>
            <ac:cxnSpMk id="43" creationId="{12F6B50F-5394-0271-B5DF-65342705A75E}"/>
          </ac:cxnSpMkLst>
        </pc:cxnChg>
        <pc:cxnChg chg="mod">
          <ac:chgData name="Sameer Bawa" userId="775d066a-89bb-4ec0-8c1b-a07de5a2e7d6" providerId="ADAL" clId="{83B95147-19F1-465E-ACFF-E2942D05BC58}" dt="2024-01-08T17:07:02.556" v="6865" actId="692"/>
          <ac:cxnSpMkLst>
            <pc:docMk/>
            <pc:sldMk cId="1746113880" sldId="611"/>
            <ac:cxnSpMk id="51" creationId="{109895E2-B0D4-FE74-C54B-2712E80DE86E}"/>
          </ac:cxnSpMkLst>
        </pc:cxnChg>
      </pc:sldChg>
      <pc:sldChg chg="addSp delSp modSp mod">
        <pc:chgData name="Sameer Bawa" userId="775d066a-89bb-4ec0-8c1b-a07de5a2e7d6" providerId="ADAL" clId="{83B95147-19F1-465E-ACFF-E2942D05BC58}" dt="2024-01-08T17:06:10.222" v="6845" actId="164"/>
        <pc:sldMkLst>
          <pc:docMk/>
          <pc:sldMk cId="3288993285" sldId="614"/>
        </pc:sldMkLst>
        <pc:spChg chg="mod">
          <ac:chgData name="Sameer Bawa" userId="775d066a-89bb-4ec0-8c1b-a07de5a2e7d6" providerId="ADAL" clId="{83B95147-19F1-465E-ACFF-E2942D05BC58}" dt="2024-01-08T04:04:12.527" v="4263" actId="207"/>
          <ac:spMkLst>
            <pc:docMk/>
            <pc:sldMk cId="3288993285" sldId="614"/>
            <ac:spMk id="3" creationId="{241A14AC-C2D3-D8EA-9D0F-71878AC41D38}"/>
          </ac:spMkLst>
        </pc:spChg>
        <pc:spChg chg="mod">
          <ac:chgData name="Sameer Bawa" userId="775d066a-89bb-4ec0-8c1b-a07de5a2e7d6" providerId="ADAL" clId="{83B95147-19F1-465E-ACFF-E2942D05BC58}" dt="2024-01-08T17:05:49.820" v="6830" actId="165"/>
          <ac:spMkLst>
            <pc:docMk/>
            <pc:sldMk cId="3288993285" sldId="614"/>
            <ac:spMk id="6" creationId="{F88FF80F-DD19-BA38-0726-0FE7CF1E2553}"/>
          </ac:spMkLst>
        </pc:spChg>
        <pc:spChg chg="mod">
          <ac:chgData name="Sameer Bawa" userId="775d066a-89bb-4ec0-8c1b-a07de5a2e7d6" providerId="ADAL" clId="{83B95147-19F1-465E-ACFF-E2942D05BC58}" dt="2024-01-08T17:05:49.820" v="6830" actId="165"/>
          <ac:spMkLst>
            <pc:docMk/>
            <pc:sldMk cId="3288993285" sldId="614"/>
            <ac:spMk id="7" creationId="{5B4DC362-FF62-1BA4-DFAE-C6ED1A617E06}"/>
          </ac:spMkLst>
        </pc:spChg>
        <pc:spChg chg="add del mod">
          <ac:chgData name="Sameer Bawa" userId="775d066a-89bb-4ec0-8c1b-a07de5a2e7d6" providerId="ADAL" clId="{83B95147-19F1-465E-ACFF-E2942D05BC58}" dt="2024-01-08T03:56:19.595" v="3004" actId="478"/>
          <ac:spMkLst>
            <pc:docMk/>
            <pc:sldMk cId="3288993285" sldId="614"/>
            <ac:spMk id="8" creationId="{F4CCFB5A-B5ED-15AF-7CEB-2E22CF77F9CB}"/>
          </ac:spMkLst>
        </pc:spChg>
        <pc:spChg chg="mod topLvl">
          <ac:chgData name="Sameer Bawa" userId="775d066a-89bb-4ec0-8c1b-a07de5a2e7d6" providerId="ADAL" clId="{83B95147-19F1-465E-ACFF-E2942D05BC58}" dt="2024-01-08T17:06:10.222" v="6845" actId="164"/>
          <ac:spMkLst>
            <pc:docMk/>
            <pc:sldMk cId="3288993285" sldId="614"/>
            <ac:spMk id="10" creationId="{F4F5B68E-32EE-0D93-01EA-EBD1A56428D5}"/>
          </ac:spMkLst>
        </pc:spChg>
        <pc:grpChg chg="mod">
          <ac:chgData name="Sameer Bawa" userId="775d066a-89bb-4ec0-8c1b-a07de5a2e7d6" providerId="ADAL" clId="{83B95147-19F1-465E-ACFF-E2942D05BC58}" dt="2024-01-08T03:56:08.758" v="2957" actId="1076"/>
          <ac:grpSpMkLst>
            <pc:docMk/>
            <pc:sldMk cId="3288993285" sldId="614"/>
            <ac:grpSpMk id="2" creationId="{AE09AC03-D210-AA74-D283-6E3F4F73BE1F}"/>
          </ac:grpSpMkLst>
        </pc:grpChg>
        <pc:grpChg chg="mod topLvl">
          <ac:chgData name="Sameer Bawa" userId="775d066a-89bb-4ec0-8c1b-a07de5a2e7d6" providerId="ADAL" clId="{83B95147-19F1-465E-ACFF-E2942D05BC58}" dt="2024-01-08T17:06:10.222" v="6845" actId="164"/>
          <ac:grpSpMkLst>
            <pc:docMk/>
            <pc:sldMk cId="3288993285" sldId="614"/>
            <ac:grpSpMk id="5" creationId="{F156E34E-FB33-CAB3-D875-F54FABD72B9D}"/>
          </ac:grpSpMkLst>
        </pc:grpChg>
        <pc:grpChg chg="add mod">
          <ac:chgData name="Sameer Bawa" userId="775d066a-89bb-4ec0-8c1b-a07de5a2e7d6" providerId="ADAL" clId="{83B95147-19F1-465E-ACFF-E2942D05BC58}" dt="2024-01-08T17:06:10.222" v="6845" actId="164"/>
          <ac:grpSpMkLst>
            <pc:docMk/>
            <pc:sldMk cId="3288993285" sldId="614"/>
            <ac:grpSpMk id="8" creationId="{95233294-FA1B-9BC9-A992-268090D7652F}"/>
          </ac:grpSpMkLst>
        </pc:grpChg>
        <pc:grpChg chg="del mod">
          <ac:chgData name="Sameer Bawa" userId="775d066a-89bb-4ec0-8c1b-a07de5a2e7d6" providerId="ADAL" clId="{83B95147-19F1-465E-ACFF-E2942D05BC58}" dt="2024-01-08T17:05:49.820" v="6830" actId="165"/>
          <ac:grpSpMkLst>
            <pc:docMk/>
            <pc:sldMk cId="3288993285" sldId="614"/>
            <ac:grpSpMk id="15" creationId="{4738D1E1-3E15-4D86-E1E5-A9966BD153E0}"/>
          </ac:grpSpMkLst>
        </pc:grpChg>
      </pc:sldChg>
      <pc:sldChg chg="addSp delSp modSp mod modTransition">
        <pc:chgData name="Sameer Bawa" userId="775d066a-89bb-4ec0-8c1b-a07de5a2e7d6" providerId="ADAL" clId="{83B95147-19F1-465E-ACFF-E2942D05BC58}" dt="2024-01-08T17:18:09.397" v="9506"/>
        <pc:sldMkLst>
          <pc:docMk/>
          <pc:sldMk cId="4054750452" sldId="615"/>
        </pc:sldMkLst>
        <pc:spChg chg="add del mod">
          <ac:chgData name="Sameer Bawa" userId="775d066a-89bb-4ec0-8c1b-a07de5a2e7d6" providerId="ADAL" clId="{83B95147-19F1-465E-ACFF-E2942D05BC58}" dt="2024-01-08T16:20:00.464" v="5111" actId="478"/>
          <ac:spMkLst>
            <pc:docMk/>
            <pc:sldMk cId="4054750452" sldId="615"/>
            <ac:spMk id="12" creationId="{27B41A56-CD11-D2B3-3AC1-F230D0F57538}"/>
          </ac:spMkLst>
        </pc:spChg>
        <pc:grpChg chg="add del mod">
          <ac:chgData name="Sameer Bawa" userId="775d066a-89bb-4ec0-8c1b-a07de5a2e7d6" providerId="ADAL" clId="{83B95147-19F1-465E-ACFF-E2942D05BC58}" dt="2024-01-08T16:22:06.890" v="5178" actId="165"/>
          <ac:grpSpMkLst>
            <pc:docMk/>
            <pc:sldMk cId="4054750452" sldId="615"/>
            <ac:grpSpMk id="14" creationId="{0FC84909-B263-959C-28F0-48837041C67B}"/>
          </ac:grpSpMkLst>
        </pc:grpChg>
        <pc:grpChg chg="add del mod topLvl">
          <ac:chgData name="Sameer Bawa" userId="775d066a-89bb-4ec0-8c1b-a07de5a2e7d6" providerId="ADAL" clId="{83B95147-19F1-465E-ACFF-E2942D05BC58}" dt="2024-01-08T16:33:50.869" v="5597" actId="165"/>
          <ac:grpSpMkLst>
            <pc:docMk/>
            <pc:sldMk cId="4054750452" sldId="615"/>
            <ac:grpSpMk id="16" creationId="{8BC1B97E-82FB-24B3-75B7-7024B0722737}"/>
          </ac:grpSpMkLst>
        </pc:grpChg>
        <pc:grpChg chg="add del mod">
          <ac:chgData name="Sameer Bawa" userId="775d066a-89bb-4ec0-8c1b-a07de5a2e7d6" providerId="ADAL" clId="{83B95147-19F1-465E-ACFF-E2942D05BC58}" dt="2024-01-08T16:33:34.210" v="5593" actId="165"/>
          <ac:grpSpMkLst>
            <pc:docMk/>
            <pc:sldMk cId="4054750452" sldId="615"/>
            <ac:grpSpMk id="17" creationId="{5883CAF4-1765-37E0-92F4-0E6F71A142FB}"/>
          </ac:grpSpMkLst>
        </pc:grpChg>
        <pc:grpChg chg="add del mod topLvl">
          <ac:chgData name="Sameer Bawa" userId="775d066a-89bb-4ec0-8c1b-a07de5a2e7d6" providerId="ADAL" clId="{83B95147-19F1-465E-ACFF-E2942D05BC58}" dt="2024-01-08T16:54:50.132" v="6344" actId="165"/>
          <ac:grpSpMkLst>
            <pc:docMk/>
            <pc:sldMk cId="4054750452" sldId="615"/>
            <ac:grpSpMk id="18" creationId="{E3F774BA-3F3F-376C-4D7B-CDD3563B79FF}"/>
          </ac:grpSpMkLst>
        </pc:grpChg>
        <pc:grpChg chg="add del mod topLvl">
          <ac:chgData name="Sameer Bawa" userId="775d066a-89bb-4ec0-8c1b-a07de5a2e7d6" providerId="ADAL" clId="{83B95147-19F1-465E-ACFF-E2942D05BC58}" dt="2024-01-08T16:54:50.132" v="6344" actId="165"/>
          <ac:grpSpMkLst>
            <pc:docMk/>
            <pc:sldMk cId="4054750452" sldId="615"/>
            <ac:grpSpMk id="19" creationId="{ED1DB365-4C37-5200-6E73-7A2ACF350BF5}"/>
          </ac:grpSpMkLst>
        </pc:grpChg>
        <pc:grpChg chg="add del mod">
          <ac:chgData name="Sameer Bawa" userId="775d066a-89bb-4ec0-8c1b-a07de5a2e7d6" providerId="ADAL" clId="{83B95147-19F1-465E-ACFF-E2942D05BC58}" dt="2024-01-08T16:54:45.116" v="6343" actId="165"/>
          <ac:grpSpMkLst>
            <pc:docMk/>
            <pc:sldMk cId="4054750452" sldId="615"/>
            <ac:grpSpMk id="20" creationId="{A6844F48-A9F4-B535-2C93-32F252F9853C}"/>
          </ac:grpSpMkLst>
        </pc:grpChg>
        <pc:grpChg chg="add del mod">
          <ac:chgData name="Sameer Bawa" userId="775d066a-89bb-4ec0-8c1b-a07de5a2e7d6" providerId="ADAL" clId="{83B95147-19F1-465E-ACFF-E2942D05BC58}" dt="2024-01-08T17:14:30.685" v="8737" actId="165"/>
          <ac:grpSpMkLst>
            <pc:docMk/>
            <pc:sldMk cId="4054750452" sldId="615"/>
            <ac:grpSpMk id="21" creationId="{7EF76B20-9C6C-2313-F019-E88D711F935E}"/>
          </ac:grpSpMkLst>
        </pc:grpChg>
        <pc:grpChg chg="add mod ord">
          <ac:chgData name="Sameer Bawa" userId="775d066a-89bb-4ec0-8c1b-a07de5a2e7d6" providerId="ADAL" clId="{83B95147-19F1-465E-ACFF-E2942D05BC58}" dt="2024-01-08T17:15:35.398" v="8766" actId="164"/>
          <ac:grpSpMkLst>
            <pc:docMk/>
            <pc:sldMk cId="4054750452" sldId="615"/>
            <ac:grpSpMk id="22" creationId="{02E7AC99-A4A4-95F7-7FAD-936CB796C87E}"/>
          </ac:grpSpMkLst>
        </pc:grpChg>
        <pc:grpChg chg="add mod">
          <ac:chgData name="Sameer Bawa" userId="775d066a-89bb-4ec0-8c1b-a07de5a2e7d6" providerId="ADAL" clId="{83B95147-19F1-465E-ACFF-E2942D05BC58}" dt="2024-01-08T17:15:55.066" v="8776" actId="164"/>
          <ac:grpSpMkLst>
            <pc:docMk/>
            <pc:sldMk cId="4054750452" sldId="615"/>
            <ac:grpSpMk id="23" creationId="{0B43A44C-645B-8E1C-664D-0C19F9007F5D}"/>
          </ac:grpSpMkLst>
        </pc:grpChg>
        <pc:graphicFrameChg chg="add mod topLvl modGraphic">
          <ac:chgData name="Sameer Bawa" userId="775d066a-89bb-4ec0-8c1b-a07de5a2e7d6" providerId="ADAL" clId="{83B95147-19F1-465E-ACFF-E2942D05BC58}" dt="2024-01-08T17:15:55.066" v="8776" actId="164"/>
          <ac:graphicFrameMkLst>
            <pc:docMk/>
            <pc:sldMk cId="4054750452" sldId="615"/>
            <ac:graphicFrameMk id="2" creationId="{475773BE-0D69-DFD9-EF9C-0207987C5BD9}"/>
          </ac:graphicFrameMkLst>
        </pc:graphicFrameChg>
        <pc:graphicFrameChg chg="add mod topLvl modGraphic">
          <ac:chgData name="Sameer Bawa" userId="775d066a-89bb-4ec0-8c1b-a07de5a2e7d6" providerId="ADAL" clId="{83B95147-19F1-465E-ACFF-E2942D05BC58}" dt="2024-01-08T17:15:55.066" v="8776" actId="164"/>
          <ac:graphicFrameMkLst>
            <pc:docMk/>
            <pc:sldMk cId="4054750452" sldId="615"/>
            <ac:graphicFrameMk id="4" creationId="{6E3B8DFF-FD85-67FD-3061-018CA8530B82}"/>
          </ac:graphicFrameMkLst>
        </pc:graphicFrameChg>
        <pc:graphicFrameChg chg="del mod">
          <ac:chgData name="Sameer Bawa" userId="775d066a-89bb-4ec0-8c1b-a07de5a2e7d6" providerId="ADAL" clId="{83B95147-19F1-465E-ACFF-E2942D05BC58}" dt="2024-01-08T16:17:12.779" v="5029" actId="478"/>
          <ac:graphicFrameMkLst>
            <pc:docMk/>
            <pc:sldMk cId="4054750452" sldId="615"/>
            <ac:graphicFrameMk id="7" creationId="{B18AD2D5-CF4C-0DAF-EA5F-FDE30FA8E8E5}"/>
          </ac:graphicFrameMkLst>
        </pc:graphicFrameChg>
        <pc:graphicFrameChg chg="mod topLvl modGraphic">
          <ac:chgData name="Sameer Bawa" userId="775d066a-89bb-4ec0-8c1b-a07de5a2e7d6" providerId="ADAL" clId="{83B95147-19F1-465E-ACFF-E2942D05BC58}" dt="2024-01-08T17:15:55.066" v="8776" actId="164"/>
          <ac:graphicFrameMkLst>
            <pc:docMk/>
            <pc:sldMk cId="4054750452" sldId="615"/>
            <ac:graphicFrameMk id="8" creationId="{F7D57FD0-6B8E-0A4F-D936-45A117DCDF81}"/>
          </ac:graphicFrameMkLst>
        </pc:graphicFrameChg>
        <pc:graphicFrameChg chg="del mod">
          <ac:chgData name="Sameer Bawa" userId="775d066a-89bb-4ec0-8c1b-a07de5a2e7d6" providerId="ADAL" clId="{83B95147-19F1-465E-ACFF-E2942D05BC58}" dt="2024-01-08T16:18:50.406" v="5041" actId="478"/>
          <ac:graphicFrameMkLst>
            <pc:docMk/>
            <pc:sldMk cId="4054750452" sldId="615"/>
            <ac:graphicFrameMk id="9" creationId="{B8B30AE4-1373-8A63-BB4B-C1B03F92B3E3}"/>
          </ac:graphicFrameMkLst>
        </pc:graphicFrameChg>
        <pc:graphicFrameChg chg="mod topLvl modGraphic">
          <ac:chgData name="Sameer Bawa" userId="775d066a-89bb-4ec0-8c1b-a07de5a2e7d6" providerId="ADAL" clId="{83B95147-19F1-465E-ACFF-E2942D05BC58}" dt="2024-01-08T17:15:55.066" v="8776" actId="164"/>
          <ac:graphicFrameMkLst>
            <pc:docMk/>
            <pc:sldMk cId="4054750452" sldId="615"/>
            <ac:graphicFrameMk id="10" creationId="{F064EA50-7483-FD7A-FAC1-B0624ECEA042}"/>
          </ac:graphicFrameMkLst>
        </pc:graphicFrameChg>
        <pc:graphicFrameChg chg="add mod topLvl modGraphic">
          <ac:chgData name="Sameer Bawa" userId="775d066a-89bb-4ec0-8c1b-a07de5a2e7d6" providerId="ADAL" clId="{83B95147-19F1-465E-ACFF-E2942D05BC58}" dt="2024-01-08T17:15:55.066" v="8776" actId="164"/>
          <ac:graphicFrameMkLst>
            <pc:docMk/>
            <pc:sldMk cId="4054750452" sldId="615"/>
            <ac:graphicFrameMk id="11" creationId="{E887C4B9-7FB0-61FC-C4E9-37387AA146F0}"/>
          </ac:graphicFrameMkLst>
        </pc:graphicFrameChg>
      </pc:sldChg>
      <pc:sldChg chg="addSp delSp modSp mod">
        <pc:chgData name="Sameer Bawa" userId="775d066a-89bb-4ec0-8c1b-a07de5a2e7d6" providerId="ADAL" clId="{83B95147-19F1-465E-ACFF-E2942D05BC58}" dt="2024-01-08T17:17:55.901" v="9505" actId="1038"/>
        <pc:sldMkLst>
          <pc:docMk/>
          <pc:sldMk cId="1136708839" sldId="616"/>
        </pc:sldMkLst>
        <pc:spChg chg="mod">
          <ac:chgData name="Sameer Bawa" userId="775d066a-89bb-4ec0-8c1b-a07de5a2e7d6" providerId="ADAL" clId="{83B95147-19F1-465E-ACFF-E2942D05BC58}" dt="2024-01-08T04:02:58.933" v="4257" actId="207"/>
          <ac:spMkLst>
            <pc:docMk/>
            <pc:sldMk cId="1136708839" sldId="616"/>
            <ac:spMk id="6" creationId="{2FFBFDD7-39B8-64E0-F75C-6DCD38980C63}"/>
          </ac:spMkLst>
        </pc:spChg>
        <pc:grpChg chg="add del mod">
          <ac:chgData name="Sameer Bawa" userId="775d066a-89bb-4ec0-8c1b-a07de5a2e7d6" providerId="ADAL" clId="{83B95147-19F1-465E-ACFF-E2942D05BC58}" dt="2024-01-08T16:51:22.761" v="6080" actId="478"/>
          <ac:grpSpMkLst>
            <pc:docMk/>
            <pc:sldMk cId="1136708839" sldId="616"/>
            <ac:grpSpMk id="3" creationId="{06363144-175B-530F-0164-8515C028B1DB}"/>
          </ac:grpSpMkLst>
        </pc:grpChg>
        <pc:grpChg chg="mod">
          <ac:chgData name="Sameer Bawa" userId="775d066a-89bb-4ec0-8c1b-a07de5a2e7d6" providerId="ADAL" clId="{83B95147-19F1-465E-ACFF-E2942D05BC58}" dt="2024-01-08T16:23:07.034" v="5201"/>
          <ac:grpSpMkLst>
            <pc:docMk/>
            <pc:sldMk cId="1136708839" sldId="616"/>
            <ac:grpSpMk id="5" creationId="{D824A38A-7B33-3400-B080-3CADBF95CE1C}"/>
          </ac:grpSpMkLst>
        </pc:grpChg>
        <pc:grpChg chg="add del mod">
          <ac:chgData name="Sameer Bawa" userId="775d066a-89bb-4ec0-8c1b-a07de5a2e7d6" providerId="ADAL" clId="{83B95147-19F1-465E-ACFF-E2942D05BC58}" dt="2024-01-08T17:08:54.767" v="7252" actId="478"/>
          <ac:grpSpMkLst>
            <pc:docMk/>
            <pc:sldMk cId="1136708839" sldId="616"/>
            <ac:grpSpMk id="12" creationId="{09D2F401-6473-7E56-716C-36CC73934C2D}"/>
          </ac:grpSpMkLst>
        </pc:grpChg>
        <pc:grpChg chg="add del mod">
          <ac:chgData name="Sameer Bawa" userId="775d066a-89bb-4ec0-8c1b-a07de5a2e7d6" providerId="ADAL" clId="{83B95147-19F1-465E-ACFF-E2942D05BC58}" dt="2024-01-08T17:16:00.813" v="8777" actId="478"/>
          <ac:grpSpMkLst>
            <pc:docMk/>
            <pc:sldMk cId="1136708839" sldId="616"/>
            <ac:grpSpMk id="18" creationId="{E65C96F1-D383-8D29-5545-AB5391C9497E}"/>
          </ac:grpSpMkLst>
        </pc:grpChg>
        <pc:grpChg chg="add del mod">
          <ac:chgData name="Sameer Bawa" userId="775d066a-89bb-4ec0-8c1b-a07de5a2e7d6" providerId="ADAL" clId="{83B95147-19F1-465E-ACFF-E2942D05BC58}" dt="2024-01-08T17:17:39.778" v="9142" actId="478"/>
          <ac:grpSpMkLst>
            <pc:docMk/>
            <pc:sldMk cId="1136708839" sldId="616"/>
            <ac:grpSpMk id="24" creationId="{81D8D3B3-008F-8F8B-5A94-16D39782C004}"/>
          </ac:grpSpMkLst>
        </pc:grpChg>
        <pc:grpChg chg="add mod">
          <ac:chgData name="Sameer Bawa" userId="775d066a-89bb-4ec0-8c1b-a07de5a2e7d6" providerId="ADAL" clId="{83B95147-19F1-465E-ACFF-E2942D05BC58}" dt="2024-01-08T17:17:55.901" v="9505" actId="1038"/>
          <ac:grpSpMkLst>
            <pc:docMk/>
            <pc:sldMk cId="1136708839" sldId="616"/>
            <ac:grpSpMk id="30" creationId="{EF830A89-BC83-AE93-E89B-B3472CE21EEC}"/>
          </ac:grpSpMkLst>
        </pc:grpChg>
        <pc:graphicFrameChg chg="mod">
          <ac:chgData name="Sameer Bawa" userId="775d066a-89bb-4ec0-8c1b-a07de5a2e7d6" providerId="ADAL" clId="{83B95147-19F1-465E-ACFF-E2942D05BC58}" dt="2024-01-08T16:23:07.034" v="5201"/>
          <ac:graphicFrameMkLst>
            <pc:docMk/>
            <pc:sldMk cId="1136708839" sldId="616"/>
            <ac:graphicFrameMk id="4" creationId="{D403A514-92CF-04FF-00DA-620EFF8ED553}"/>
          </ac:graphicFrameMkLst>
        </pc:graphicFrameChg>
        <pc:graphicFrameChg chg="del mod">
          <ac:chgData name="Sameer Bawa" userId="775d066a-89bb-4ec0-8c1b-a07de5a2e7d6" providerId="ADAL" clId="{83B95147-19F1-465E-ACFF-E2942D05BC58}" dt="2024-01-08T16:51:20.549" v="6079" actId="478"/>
          <ac:graphicFrameMkLst>
            <pc:docMk/>
            <pc:sldMk cId="1136708839" sldId="616"/>
            <ac:graphicFrameMk id="8" creationId="{013E8B43-02BC-86B5-93CD-9EE3141C0044}"/>
          </ac:graphicFrameMkLst>
        </pc:graphicFrameChg>
        <pc:graphicFrameChg chg="mod">
          <ac:chgData name="Sameer Bawa" userId="775d066a-89bb-4ec0-8c1b-a07de5a2e7d6" providerId="ADAL" clId="{83B95147-19F1-465E-ACFF-E2942D05BC58}" dt="2024-01-08T16:23:07.034" v="5201"/>
          <ac:graphicFrameMkLst>
            <pc:docMk/>
            <pc:sldMk cId="1136708839" sldId="616"/>
            <ac:graphicFrameMk id="9" creationId="{C771C7D7-6D89-89C3-7695-6172450EA863}"/>
          </ac:graphicFrameMkLst>
        </pc:graphicFrameChg>
        <pc:graphicFrameChg chg="mod">
          <ac:chgData name="Sameer Bawa" userId="775d066a-89bb-4ec0-8c1b-a07de5a2e7d6" providerId="ADAL" clId="{83B95147-19F1-465E-ACFF-E2942D05BC58}" dt="2024-01-08T16:23:07.034" v="5201"/>
          <ac:graphicFrameMkLst>
            <pc:docMk/>
            <pc:sldMk cId="1136708839" sldId="616"/>
            <ac:graphicFrameMk id="10" creationId="{01C524DB-F8D2-C5EE-71FF-0D551E6AD6CF}"/>
          </ac:graphicFrameMkLst>
        </pc:graphicFrameChg>
        <pc:graphicFrameChg chg="mod">
          <ac:chgData name="Sameer Bawa" userId="775d066a-89bb-4ec0-8c1b-a07de5a2e7d6" providerId="ADAL" clId="{83B95147-19F1-465E-ACFF-E2942D05BC58}" dt="2024-01-08T16:23:07.034" v="5201"/>
          <ac:graphicFrameMkLst>
            <pc:docMk/>
            <pc:sldMk cId="1136708839" sldId="616"/>
            <ac:graphicFrameMk id="11" creationId="{E0C04261-C8B3-E203-94FC-6D25D8886357}"/>
          </ac:graphicFrameMkLst>
        </pc:graphicFrameChg>
        <pc:graphicFrameChg chg="mod">
          <ac:chgData name="Sameer Bawa" userId="775d066a-89bb-4ec0-8c1b-a07de5a2e7d6" providerId="ADAL" clId="{83B95147-19F1-465E-ACFF-E2942D05BC58}" dt="2024-01-08T17:01:31.202" v="6421"/>
          <ac:graphicFrameMkLst>
            <pc:docMk/>
            <pc:sldMk cId="1136708839" sldId="616"/>
            <ac:graphicFrameMk id="13" creationId="{E6087FF9-DAE6-44FA-E7ED-D0D3F410D5E7}"/>
          </ac:graphicFrameMkLst>
        </pc:graphicFrameChg>
        <pc:graphicFrameChg chg="mod">
          <ac:chgData name="Sameer Bawa" userId="775d066a-89bb-4ec0-8c1b-a07de5a2e7d6" providerId="ADAL" clId="{83B95147-19F1-465E-ACFF-E2942D05BC58}" dt="2024-01-08T17:01:31.202" v="6421"/>
          <ac:graphicFrameMkLst>
            <pc:docMk/>
            <pc:sldMk cId="1136708839" sldId="616"/>
            <ac:graphicFrameMk id="14" creationId="{D7834A69-D02F-5FA3-7F00-7E39BFBCFEA8}"/>
          </ac:graphicFrameMkLst>
        </pc:graphicFrameChg>
        <pc:graphicFrameChg chg="mod">
          <ac:chgData name="Sameer Bawa" userId="775d066a-89bb-4ec0-8c1b-a07de5a2e7d6" providerId="ADAL" clId="{83B95147-19F1-465E-ACFF-E2942D05BC58}" dt="2024-01-08T17:01:31.202" v="6421"/>
          <ac:graphicFrameMkLst>
            <pc:docMk/>
            <pc:sldMk cId="1136708839" sldId="616"/>
            <ac:graphicFrameMk id="15" creationId="{45B20EFE-AF51-53F8-E638-A6D8B3946EB9}"/>
          </ac:graphicFrameMkLst>
        </pc:graphicFrameChg>
        <pc:graphicFrameChg chg="mod">
          <ac:chgData name="Sameer Bawa" userId="775d066a-89bb-4ec0-8c1b-a07de5a2e7d6" providerId="ADAL" clId="{83B95147-19F1-465E-ACFF-E2942D05BC58}" dt="2024-01-08T17:01:31.202" v="6421"/>
          <ac:graphicFrameMkLst>
            <pc:docMk/>
            <pc:sldMk cId="1136708839" sldId="616"/>
            <ac:graphicFrameMk id="16" creationId="{8306866B-1CCA-3848-F9FC-E5BB5561FEB5}"/>
          </ac:graphicFrameMkLst>
        </pc:graphicFrameChg>
        <pc:graphicFrameChg chg="mod">
          <ac:chgData name="Sameer Bawa" userId="775d066a-89bb-4ec0-8c1b-a07de5a2e7d6" providerId="ADAL" clId="{83B95147-19F1-465E-ACFF-E2942D05BC58}" dt="2024-01-08T17:01:31.202" v="6421"/>
          <ac:graphicFrameMkLst>
            <pc:docMk/>
            <pc:sldMk cId="1136708839" sldId="616"/>
            <ac:graphicFrameMk id="17" creationId="{3469CB24-4095-B7B4-47CB-C1BF2DFBCF3F}"/>
          </ac:graphicFrameMkLst>
        </pc:graphicFrameChg>
        <pc:graphicFrameChg chg="mod">
          <ac:chgData name="Sameer Bawa" userId="775d066a-89bb-4ec0-8c1b-a07de5a2e7d6" providerId="ADAL" clId="{83B95147-19F1-465E-ACFF-E2942D05BC58}" dt="2024-01-08T17:08:59.549" v="7253"/>
          <ac:graphicFrameMkLst>
            <pc:docMk/>
            <pc:sldMk cId="1136708839" sldId="616"/>
            <ac:graphicFrameMk id="19" creationId="{B6660290-AD87-F5DC-5A4E-E8D4DA651115}"/>
          </ac:graphicFrameMkLst>
        </pc:graphicFrameChg>
        <pc:graphicFrameChg chg="mod">
          <ac:chgData name="Sameer Bawa" userId="775d066a-89bb-4ec0-8c1b-a07de5a2e7d6" providerId="ADAL" clId="{83B95147-19F1-465E-ACFF-E2942D05BC58}" dt="2024-01-08T17:08:59.549" v="7253"/>
          <ac:graphicFrameMkLst>
            <pc:docMk/>
            <pc:sldMk cId="1136708839" sldId="616"/>
            <ac:graphicFrameMk id="20" creationId="{83860BE8-B731-EDAD-FE44-E819B6BDCACA}"/>
          </ac:graphicFrameMkLst>
        </pc:graphicFrameChg>
        <pc:graphicFrameChg chg="mod">
          <ac:chgData name="Sameer Bawa" userId="775d066a-89bb-4ec0-8c1b-a07de5a2e7d6" providerId="ADAL" clId="{83B95147-19F1-465E-ACFF-E2942D05BC58}" dt="2024-01-08T17:08:59.549" v="7253"/>
          <ac:graphicFrameMkLst>
            <pc:docMk/>
            <pc:sldMk cId="1136708839" sldId="616"/>
            <ac:graphicFrameMk id="21" creationId="{E4C09C13-1DFB-33D8-BA56-7AB83537B456}"/>
          </ac:graphicFrameMkLst>
        </pc:graphicFrameChg>
        <pc:graphicFrameChg chg="mod">
          <ac:chgData name="Sameer Bawa" userId="775d066a-89bb-4ec0-8c1b-a07de5a2e7d6" providerId="ADAL" clId="{83B95147-19F1-465E-ACFF-E2942D05BC58}" dt="2024-01-08T17:08:59.549" v="7253"/>
          <ac:graphicFrameMkLst>
            <pc:docMk/>
            <pc:sldMk cId="1136708839" sldId="616"/>
            <ac:graphicFrameMk id="22" creationId="{D28C37AA-F916-967C-9FF2-38DDC80C6674}"/>
          </ac:graphicFrameMkLst>
        </pc:graphicFrameChg>
        <pc:graphicFrameChg chg="mod">
          <ac:chgData name="Sameer Bawa" userId="775d066a-89bb-4ec0-8c1b-a07de5a2e7d6" providerId="ADAL" clId="{83B95147-19F1-465E-ACFF-E2942D05BC58}" dt="2024-01-08T17:08:59.549" v="7253"/>
          <ac:graphicFrameMkLst>
            <pc:docMk/>
            <pc:sldMk cId="1136708839" sldId="616"/>
            <ac:graphicFrameMk id="23" creationId="{43CF7E10-DF80-24BF-2713-30D7704C86EF}"/>
          </ac:graphicFrameMkLst>
        </pc:graphicFrameChg>
        <pc:graphicFrameChg chg="mod">
          <ac:chgData name="Sameer Bawa" userId="775d066a-89bb-4ec0-8c1b-a07de5a2e7d6" providerId="ADAL" clId="{83B95147-19F1-465E-ACFF-E2942D05BC58}" dt="2024-01-08T17:16:01.240" v="8778"/>
          <ac:graphicFrameMkLst>
            <pc:docMk/>
            <pc:sldMk cId="1136708839" sldId="616"/>
            <ac:graphicFrameMk id="25" creationId="{F1746905-27E9-DF2F-16E3-1D2D9513441B}"/>
          </ac:graphicFrameMkLst>
        </pc:graphicFrameChg>
        <pc:graphicFrameChg chg="mod">
          <ac:chgData name="Sameer Bawa" userId="775d066a-89bb-4ec0-8c1b-a07de5a2e7d6" providerId="ADAL" clId="{83B95147-19F1-465E-ACFF-E2942D05BC58}" dt="2024-01-08T17:16:01.240" v="8778"/>
          <ac:graphicFrameMkLst>
            <pc:docMk/>
            <pc:sldMk cId="1136708839" sldId="616"/>
            <ac:graphicFrameMk id="26" creationId="{9AE49A63-FFE3-CD35-54A3-84184FB59327}"/>
          </ac:graphicFrameMkLst>
        </pc:graphicFrameChg>
        <pc:graphicFrameChg chg="mod">
          <ac:chgData name="Sameer Bawa" userId="775d066a-89bb-4ec0-8c1b-a07de5a2e7d6" providerId="ADAL" clId="{83B95147-19F1-465E-ACFF-E2942D05BC58}" dt="2024-01-08T17:16:01.240" v="8778"/>
          <ac:graphicFrameMkLst>
            <pc:docMk/>
            <pc:sldMk cId="1136708839" sldId="616"/>
            <ac:graphicFrameMk id="27" creationId="{EDEF13B2-41CD-3FEF-A56D-E026B98F2BA7}"/>
          </ac:graphicFrameMkLst>
        </pc:graphicFrameChg>
        <pc:graphicFrameChg chg="mod">
          <ac:chgData name="Sameer Bawa" userId="775d066a-89bb-4ec0-8c1b-a07de5a2e7d6" providerId="ADAL" clId="{83B95147-19F1-465E-ACFF-E2942D05BC58}" dt="2024-01-08T17:16:01.240" v="8778"/>
          <ac:graphicFrameMkLst>
            <pc:docMk/>
            <pc:sldMk cId="1136708839" sldId="616"/>
            <ac:graphicFrameMk id="28" creationId="{021E2CD9-C44C-97CF-4E0A-61B76C3BCACD}"/>
          </ac:graphicFrameMkLst>
        </pc:graphicFrameChg>
        <pc:graphicFrameChg chg="mod">
          <ac:chgData name="Sameer Bawa" userId="775d066a-89bb-4ec0-8c1b-a07de5a2e7d6" providerId="ADAL" clId="{83B95147-19F1-465E-ACFF-E2942D05BC58}" dt="2024-01-08T17:16:01.240" v="8778"/>
          <ac:graphicFrameMkLst>
            <pc:docMk/>
            <pc:sldMk cId="1136708839" sldId="616"/>
            <ac:graphicFrameMk id="29" creationId="{8BFFC270-27A5-7B81-959D-E3CF6770237B}"/>
          </ac:graphicFrameMkLst>
        </pc:graphicFrameChg>
        <pc:graphicFrameChg chg="mod">
          <ac:chgData name="Sameer Bawa" userId="775d066a-89bb-4ec0-8c1b-a07de5a2e7d6" providerId="ADAL" clId="{83B95147-19F1-465E-ACFF-E2942D05BC58}" dt="2024-01-08T17:17:40.638" v="9143"/>
          <ac:graphicFrameMkLst>
            <pc:docMk/>
            <pc:sldMk cId="1136708839" sldId="616"/>
            <ac:graphicFrameMk id="31" creationId="{3741A22F-92CA-A442-AF46-811DE52C21DC}"/>
          </ac:graphicFrameMkLst>
        </pc:graphicFrameChg>
        <pc:graphicFrameChg chg="mod">
          <ac:chgData name="Sameer Bawa" userId="775d066a-89bb-4ec0-8c1b-a07de5a2e7d6" providerId="ADAL" clId="{83B95147-19F1-465E-ACFF-E2942D05BC58}" dt="2024-01-08T17:17:40.638" v="9143"/>
          <ac:graphicFrameMkLst>
            <pc:docMk/>
            <pc:sldMk cId="1136708839" sldId="616"/>
            <ac:graphicFrameMk id="32" creationId="{476B342E-7AB0-7EBE-0F69-EC2B261FEF8D}"/>
          </ac:graphicFrameMkLst>
        </pc:graphicFrameChg>
        <pc:graphicFrameChg chg="mod">
          <ac:chgData name="Sameer Bawa" userId="775d066a-89bb-4ec0-8c1b-a07de5a2e7d6" providerId="ADAL" clId="{83B95147-19F1-465E-ACFF-E2942D05BC58}" dt="2024-01-08T17:17:40.638" v="9143"/>
          <ac:graphicFrameMkLst>
            <pc:docMk/>
            <pc:sldMk cId="1136708839" sldId="616"/>
            <ac:graphicFrameMk id="33" creationId="{63458154-C88C-E2EC-F10C-A32D76BB1F24}"/>
          </ac:graphicFrameMkLst>
        </pc:graphicFrameChg>
        <pc:graphicFrameChg chg="mod">
          <ac:chgData name="Sameer Bawa" userId="775d066a-89bb-4ec0-8c1b-a07de5a2e7d6" providerId="ADAL" clId="{83B95147-19F1-465E-ACFF-E2942D05BC58}" dt="2024-01-08T17:17:40.638" v="9143"/>
          <ac:graphicFrameMkLst>
            <pc:docMk/>
            <pc:sldMk cId="1136708839" sldId="616"/>
            <ac:graphicFrameMk id="34" creationId="{2C74DC04-FC00-E8A6-F8AB-486EE7DB65EB}"/>
          </ac:graphicFrameMkLst>
        </pc:graphicFrameChg>
        <pc:graphicFrameChg chg="mod">
          <ac:chgData name="Sameer Bawa" userId="775d066a-89bb-4ec0-8c1b-a07de5a2e7d6" providerId="ADAL" clId="{83B95147-19F1-465E-ACFF-E2942D05BC58}" dt="2024-01-08T17:17:40.638" v="9143"/>
          <ac:graphicFrameMkLst>
            <pc:docMk/>
            <pc:sldMk cId="1136708839" sldId="616"/>
            <ac:graphicFrameMk id="35" creationId="{FB63D2CD-FF36-2CE3-4301-CDD474DAEB59}"/>
          </ac:graphicFrameMkLst>
        </pc:graphicFrameChg>
      </pc:sldChg>
      <pc:sldChg chg="addSp delSp modSp mod">
        <pc:chgData name="Sameer Bawa" userId="775d066a-89bb-4ec0-8c1b-a07de5a2e7d6" providerId="ADAL" clId="{83B95147-19F1-465E-ACFF-E2942D05BC58}" dt="2024-01-08T03:15:23.880" v="258" actId="12789"/>
        <pc:sldMkLst>
          <pc:docMk/>
          <pc:sldMk cId="3953631303" sldId="617"/>
        </pc:sldMkLst>
        <pc:spChg chg="mod topLvl">
          <ac:chgData name="Sameer Bawa" userId="775d066a-89bb-4ec0-8c1b-a07de5a2e7d6" providerId="ADAL" clId="{83B95147-19F1-465E-ACFF-E2942D05BC58}" dt="2024-01-08T03:15:23.880" v="258" actId="12789"/>
          <ac:spMkLst>
            <pc:docMk/>
            <pc:sldMk cId="3953631303" sldId="617"/>
            <ac:spMk id="9" creationId="{3597DA6A-E2E4-661C-FEFF-801FF9560E6B}"/>
          </ac:spMkLst>
        </pc:spChg>
        <pc:spChg chg="mod topLvl">
          <ac:chgData name="Sameer Bawa" userId="775d066a-89bb-4ec0-8c1b-a07de5a2e7d6" providerId="ADAL" clId="{83B95147-19F1-465E-ACFF-E2942D05BC58}" dt="2024-01-08T03:15:23.880" v="258" actId="12789"/>
          <ac:spMkLst>
            <pc:docMk/>
            <pc:sldMk cId="3953631303" sldId="617"/>
            <ac:spMk id="12" creationId="{CBA6692E-7AF3-F7B6-3580-E0F744BF5544}"/>
          </ac:spMkLst>
        </pc:spChg>
        <pc:spChg chg="mod topLvl">
          <ac:chgData name="Sameer Bawa" userId="775d066a-89bb-4ec0-8c1b-a07de5a2e7d6" providerId="ADAL" clId="{83B95147-19F1-465E-ACFF-E2942D05BC58}" dt="2024-01-08T03:15:23.880" v="258" actId="12789"/>
          <ac:spMkLst>
            <pc:docMk/>
            <pc:sldMk cId="3953631303" sldId="617"/>
            <ac:spMk id="13" creationId="{AA410718-7790-A5D2-B84A-2322CFFC9374}"/>
          </ac:spMkLst>
        </pc:spChg>
        <pc:spChg chg="mod">
          <ac:chgData name="Sameer Bawa" userId="775d066a-89bb-4ec0-8c1b-a07de5a2e7d6" providerId="ADAL" clId="{83B95147-19F1-465E-ACFF-E2942D05BC58}" dt="2024-01-08T03:15:23.880" v="258" actId="12789"/>
          <ac:spMkLst>
            <pc:docMk/>
            <pc:sldMk cId="3953631303" sldId="617"/>
            <ac:spMk id="14" creationId="{FDAB3508-668A-7424-06CA-005AB43E7062}"/>
          </ac:spMkLst>
        </pc:spChg>
        <pc:spChg chg="mod">
          <ac:chgData name="Sameer Bawa" userId="775d066a-89bb-4ec0-8c1b-a07de5a2e7d6" providerId="ADAL" clId="{83B95147-19F1-465E-ACFF-E2942D05BC58}" dt="2024-01-08T03:15:23.880" v="258" actId="12789"/>
          <ac:spMkLst>
            <pc:docMk/>
            <pc:sldMk cId="3953631303" sldId="617"/>
            <ac:spMk id="16" creationId="{FF92CB6F-0D95-3C72-7D9E-66E23A2315F8}"/>
          </ac:spMkLst>
        </pc:spChg>
        <pc:spChg chg="mod">
          <ac:chgData name="Sameer Bawa" userId="775d066a-89bb-4ec0-8c1b-a07de5a2e7d6" providerId="ADAL" clId="{83B95147-19F1-465E-ACFF-E2942D05BC58}" dt="2024-01-08T03:15:23.880" v="258" actId="12789"/>
          <ac:spMkLst>
            <pc:docMk/>
            <pc:sldMk cId="3953631303" sldId="617"/>
            <ac:spMk id="19" creationId="{76013576-B1C3-DD63-AE00-D21846F3F88A}"/>
          </ac:spMkLst>
        </pc:spChg>
        <pc:spChg chg="mod">
          <ac:chgData name="Sameer Bawa" userId="775d066a-89bb-4ec0-8c1b-a07de5a2e7d6" providerId="ADAL" clId="{83B95147-19F1-465E-ACFF-E2942D05BC58}" dt="2024-01-08T03:15:23.880" v="258" actId="12789"/>
          <ac:spMkLst>
            <pc:docMk/>
            <pc:sldMk cId="3953631303" sldId="617"/>
            <ac:spMk id="21" creationId="{DECEBFA0-A438-F888-7A32-1D1691C06198}"/>
          </ac:spMkLst>
        </pc:spChg>
        <pc:spChg chg="mod">
          <ac:chgData name="Sameer Bawa" userId="775d066a-89bb-4ec0-8c1b-a07de5a2e7d6" providerId="ADAL" clId="{83B95147-19F1-465E-ACFF-E2942D05BC58}" dt="2024-01-08T03:15:23.880" v="258" actId="12789"/>
          <ac:spMkLst>
            <pc:docMk/>
            <pc:sldMk cId="3953631303" sldId="617"/>
            <ac:spMk id="23" creationId="{D66E6C94-135F-1392-BFDF-808C4366BAFE}"/>
          </ac:spMkLst>
        </pc:spChg>
        <pc:spChg chg="mod">
          <ac:chgData name="Sameer Bawa" userId="775d066a-89bb-4ec0-8c1b-a07de5a2e7d6" providerId="ADAL" clId="{83B95147-19F1-465E-ACFF-E2942D05BC58}" dt="2024-01-08T03:15:23.880" v="258" actId="12789"/>
          <ac:spMkLst>
            <pc:docMk/>
            <pc:sldMk cId="3953631303" sldId="617"/>
            <ac:spMk id="24" creationId="{9E523366-27BE-98EC-D66E-C4338E078EE4}"/>
          </ac:spMkLst>
        </pc:spChg>
        <pc:spChg chg="mod">
          <ac:chgData name="Sameer Bawa" userId="775d066a-89bb-4ec0-8c1b-a07de5a2e7d6" providerId="ADAL" clId="{83B95147-19F1-465E-ACFF-E2942D05BC58}" dt="2024-01-08T03:15:23.880" v="258" actId="12789"/>
          <ac:spMkLst>
            <pc:docMk/>
            <pc:sldMk cId="3953631303" sldId="617"/>
            <ac:spMk id="26" creationId="{B41281F3-871B-8643-C651-A5F233F363E6}"/>
          </ac:spMkLst>
        </pc:spChg>
        <pc:spChg chg="mod">
          <ac:chgData name="Sameer Bawa" userId="775d066a-89bb-4ec0-8c1b-a07de5a2e7d6" providerId="ADAL" clId="{83B95147-19F1-465E-ACFF-E2942D05BC58}" dt="2024-01-08T03:15:23.880" v="258" actId="12789"/>
          <ac:spMkLst>
            <pc:docMk/>
            <pc:sldMk cId="3953631303" sldId="617"/>
            <ac:spMk id="27" creationId="{30B0C897-57D1-05D6-6116-167B2C7B62D4}"/>
          </ac:spMkLst>
        </pc:spChg>
        <pc:spChg chg="mod">
          <ac:chgData name="Sameer Bawa" userId="775d066a-89bb-4ec0-8c1b-a07de5a2e7d6" providerId="ADAL" clId="{83B95147-19F1-465E-ACFF-E2942D05BC58}" dt="2024-01-08T03:15:23.880" v="258" actId="12789"/>
          <ac:spMkLst>
            <pc:docMk/>
            <pc:sldMk cId="3953631303" sldId="617"/>
            <ac:spMk id="28" creationId="{1D1F6607-8FC3-CBA2-D45C-EADE875FE721}"/>
          </ac:spMkLst>
        </pc:spChg>
        <pc:spChg chg="mod">
          <ac:chgData name="Sameer Bawa" userId="775d066a-89bb-4ec0-8c1b-a07de5a2e7d6" providerId="ADAL" clId="{83B95147-19F1-465E-ACFF-E2942D05BC58}" dt="2024-01-08T03:15:23.880" v="258" actId="12789"/>
          <ac:spMkLst>
            <pc:docMk/>
            <pc:sldMk cId="3953631303" sldId="617"/>
            <ac:spMk id="35" creationId="{94A24DE6-3DF0-0BF8-D8FC-ACECA70A6008}"/>
          </ac:spMkLst>
        </pc:spChg>
        <pc:spChg chg="mod">
          <ac:chgData name="Sameer Bawa" userId="775d066a-89bb-4ec0-8c1b-a07de5a2e7d6" providerId="ADAL" clId="{83B95147-19F1-465E-ACFF-E2942D05BC58}" dt="2024-01-08T03:15:23.880" v="258" actId="12789"/>
          <ac:spMkLst>
            <pc:docMk/>
            <pc:sldMk cId="3953631303" sldId="617"/>
            <ac:spMk id="36" creationId="{722B2969-E3D6-459A-B366-C9179D517B99}"/>
          </ac:spMkLst>
        </pc:spChg>
        <pc:spChg chg="mod">
          <ac:chgData name="Sameer Bawa" userId="775d066a-89bb-4ec0-8c1b-a07de5a2e7d6" providerId="ADAL" clId="{83B95147-19F1-465E-ACFF-E2942D05BC58}" dt="2024-01-08T03:15:23.880" v="258" actId="12789"/>
          <ac:spMkLst>
            <pc:docMk/>
            <pc:sldMk cId="3953631303" sldId="617"/>
            <ac:spMk id="37" creationId="{8D9F3F0B-CCF4-6E6A-72F6-5C2025F57521}"/>
          </ac:spMkLst>
        </pc:spChg>
        <pc:spChg chg="add mod topLvl">
          <ac:chgData name="Sameer Bawa" userId="775d066a-89bb-4ec0-8c1b-a07de5a2e7d6" providerId="ADAL" clId="{83B95147-19F1-465E-ACFF-E2942D05BC58}" dt="2024-01-08T03:15:23.880" v="258" actId="12789"/>
          <ac:spMkLst>
            <pc:docMk/>
            <pc:sldMk cId="3953631303" sldId="617"/>
            <ac:spMk id="39" creationId="{A7996C28-3BC1-51B4-CB8F-49B56C1CA750}"/>
          </ac:spMkLst>
        </pc:spChg>
        <pc:grpChg chg="mod">
          <ac:chgData name="Sameer Bawa" userId="775d066a-89bb-4ec0-8c1b-a07de5a2e7d6" providerId="ADAL" clId="{83B95147-19F1-465E-ACFF-E2942D05BC58}" dt="2024-01-08T03:15:23.880" v="258" actId="12789"/>
          <ac:grpSpMkLst>
            <pc:docMk/>
            <pc:sldMk cId="3953631303" sldId="617"/>
            <ac:grpSpMk id="3" creationId="{A1A8D7F2-2770-0A8C-59A2-AFCA48446E66}"/>
          </ac:grpSpMkLst>
        </pc:grpChg>
        <pc:grpChg chg="del">
          <ac:chgData name="Sameer Bawa" userId="775d066a-89bb-4ec0-8c1b-a07de5a2e7d6" providerId="ADAL" clId="{83B95147-19F1-465E-ACFF-E2942D05BC58}" dt="2024-01-08T03:04:35.504" v="0" actId="165"/>
          <ac:grpSpMkLst>
            <pc:docMk/>
            <pc:sldMk cId="3953631303" sldId="617"/>
            <ac:grpSpMk id="4" creationId="{CD90C9BC-7536-273F-844C-5DFCC83C781C}"/>
          </ac:grpSpMkLst>
        </pc:grpChg>
        <pc:grpChg chg="del">
          <ac:chgData name="Sameer Bawa" userId="775d066a-89bb-4ec0-8c1b-a07de5a2e7d6" providerId="ADAL" clId="{83B95147-19F1-465E-ACFF-E2942D05BC58}" dt="2024-01-08T03:04:52.018" v="5" actId="165"/>
          <ac:grpSpMkLst>
            <pc:docMk/>
            <pc:sldMk cId="3953631303" sldId="617"/>
            <ac:grpSpMk id="6" creationId="{7C4B3093-DB78-DF90-41C9-24BB19BF6A25}"/>
          </ac:grpSpMkLst>
        </pc:grpChg>
        <pc:grpChg chg="mod topLvl">
          <ac:chgData name="Sameer Bawa" userId="775d066a-89bb-4ec0-8c1b-a07de5a2e7d6" providerId="ADAL" clId="{83B95147-19F1-465E-ACFF-E2942D05BC58}" dt="2024-01-08T03:15:23.880" v="258" actId="12789"/>
          <ac:grpSpMkLst>
            <pc:docMk/>
            <pc:sldMk cId="3953631303" sldId="617"/>
            <ac:grpSpMk id="7" creationId="{75DB9979-1C48-F30E-A70A-0B19BD164BD4}"/>
          </ac:grpSpMkLst>
        </pc:grpChg>
        <pc:grpChg chg="add del mod topLvl">
          <ac:chgData name="Sameer Bawa" userId="775d066a-89bb-4ec0-8c1b-a07de5a2e7d6" providerId="ADAL" clId="{83B95147-19F1-465E-ACFF-E2942D05BC58}" dt="2024-01-08T03:15:23.880" v="258" actId="12789"/>
          <ac:grpSpMkLst>
            <pc:docMk/>
            <pc:sldMk cId="3953631303" sldId="617"/>
            <ac:grpSpMk id="8" creationId="{84263515-2E2E-5797-D0A5-9BA51FB5FB67}"/>
          </ac:grpSpMkLst>
        </pc:grpChg>
        <pc:grpChg chg="mod topLvl">
          <ac:chgData name="Sameer Bawa" userId="775d066a-89bb-4ec0-8c1b-a07de5a2e7d6" providerId="ADAL" clId="{83B95147-19F1-465E-ACFF-E2942D05BC58}" dt="2024-01-08T03:15:23.880" v="258" actId="12789"/>
          <ac:grpSpMkLst>
            <pc:docMk/>
            <pc:sldMk cId="3953631303" sldId="617"/>
            <ac:grpSpMk id="17" creationId="{CAA87EE2-D0A2-34E6-7DB5-54D9C10750B7}"/>
          </ac:grpSpMkLst>
        </pc:grpChg>
        <pc:grpChg chg="mod topLvl">
          <ac:chgData name="Sameer Bawa" userId="775d066a-89bb-4ec0-8c1b-a07de5a2e7d6" providerId="ADAL" clId="{83B95147-19F1-465E-ACFF-E2942D05BC58}" dt="2024-01-08T03:15:23.880" v="258" actId="12789"/>
          <ac:grpSpMkLst>
            <pc:docMk/>
            <pc:sldMk cId="3953631303" sldId="617"/>
            <ac:grpSpMk id="18" creationId="{D3EBD6FC-A75C-A70B-0961-9140DFBE7EBD}"/>
          </ac:grpSpMkLst>
        </pc:grpChg>
        <pc:grpChg chg="mod">
          <ac:chgData name="Sameer Bawa" userId="775d066a-89bb-4ec0-8c1b-a07de5a2e7d6" providerId="ADAL" clId="{83B95147-19F1-465E-ACFF-E2942D05BC58}" dt="2024-01-08T03:15:23.880" v="258" actId="12789"/>
          <ac:grpSpMkLst>
            <pc:docMk/>
            <pc:sldMk cId="3953631303" sldId="617"/>
            <ac:grpSpMk id="20" creationId="{F191AFF5-B019-2CEE-22BA-E32322C05121}"/>
          </ac:grpSpMkLst>
        </pc:grpChg>
        <pc:grpChg chg="add mod topLvl">
          <ac:chgData name="Sameer Bawa" userId="775d066a-89bb-4ec0-8c1b-a07de5a2e7d6" providerId="ADAL" clId="{83B95147-19F1-465E-ACFF-E2942D05BC58}" dt="2024-01-08T03:15:23.880" v="258" actId="12789"/>
          <ac:grpSpMkLst>
            <pc:docMk/>
            <pc:sldMk cId="3953631303" sldId="617"/>
            <ac:grpSpMk id="34" creationId="{F894E8D2-A7E9-8E2A-2CED-F40E1B8954AD}"/>
          </ac:grpSpMkLst>
        </pc:grpChg>
        <pc:grpChg chg="add mod topLvl">
          <ac:chgData name="Sameer Bawa" userId="775d066a-89bb-4ec0-8c1b-a07de5a2e7d6" providerId="ADAL" clId="{83B95147-19F1-465E-ACFF-E2942D05BC58}" dt="2024-01-08T03:15:23.880" v="258" actId="12789"/>
          <ac:grpSpMkLst>
            <pc:docMk/>
            <pc:sldMk cId="3953631303" sldId="617"/>
            <ac:grpSpMk id="38" creationId="{EA3F21F6-07FA-CA6B-6718-CBFEC7955A55}"/>
          </ac:grpSpMkLst>
        </pc:grpChg>
        <pc:grpChg chg="add del mod">
          <ac:chgData name="Sameer Bawa" userId="775d066a-89bb-4ec0-8c1b-a07de5a2e7d6" providerId="ADAL" clId="{83B95147-19F1-465E-ACFF-E2942D05BC58}" dt="2024-01-08T03:15:23.880" v="258" actId="12789"/>
          <ac:grpSpMkLst>
            <pc:docMk/>
            <pc:sldMk cId="3953631303" sldId="617"/>
            <ac:grpSpMk id="40" creationId="{3B29AFA5-37C7-2F8F-8C03-399756E88883}"/>
          </ac:grpSpMkLst>
        </pc:grpChg>
        <pc:grpChg chg="add del mod">
          <ac:chgData name="Sameer Bawa" userId="775d066a-89bb-4ec0-8c1b-a07de5a2e7d6" providerId="ADAL" clId="{83B95147-19F1-465E-ACFF-E2942D05BC58}" dt="2024-01-08T03:15:23.880" v="258" actId="12789"/>
          <ac:grpSpMkLst>
            <pc:docMk/>
            <pc:sldMk cId="3953631303" sldId="617"/>
            <ac:grpSpMk id="43" creationId="{AB4A8201-ED08-EB7F-1830-7A922CDF998C}"/>
          </ac:grpSpMkLst>
        </pc:grpChg>
        <pc:grpChg chg="add del mod">
          <ac:chgData name="Sameer Bawa" userId="775d066a-89bb-4ec0-8c1b-a07de5a2e7d6" providerId="ADAL" clId="{83B95147-19F1-465E-ACFF-E2942D05BC58}" dt="2024-01-08T03:15:23.880" v="258" actId="12789"/>
          <ac:grpSpMkLst>
            <pc:docMk/>
            <pc:sldMk cId="3953631303" sldId="617"/>
            <ac:grpSpMk id="44" creationId="{D7146896-D39F-2C93-EB84-6607CC8892A2}"/>
          </ac:grpSpMkLst>
        </pc:grpChg>
        <pc:grpChg chg="add mod">
          <ac:chgData name="Sameer Bawa" userId="775d066a-89bb-4ec0-8c1b-a07de5a2e7d6" providerId="ADAL" clId="{83B95147-19F1-465E-ACFF-E2942D05BC58}" dt="2024-01-08T03:15:23.880" v="258" actId="12789"/>
          <ac:grpSpMkLst>
            <pc:docMk/>
            <pc:sldMk cId="3953631303" sldId="617"/>
            <ac:grpSpMk id="45" creationId="{AE190D93-7A0B-81C6-3CDE-5F9581BAB21D}"/>
          </ac:grpSpMkLst>
        </pc:grpChg>
        <pc:picChg chg="mod">
          <ac:chgData name="Sameer Bawa" userId="775d066a-89bb-4ec0-8c1b-a07de5a2e7d6" providerId="ADAL" clId="{83B95147-19F1-465E-ACFF-E2942D05BC58}" dt="2024-01-08T03:14:07.344" v="248" actId="1076"/>
          <ac:picMkLst>
            <pc:docMk/>
            <pc:sldMk cId="3953631303" sldId="617"/>
            <ac:picMk id="2" creationId="{AA0C1DBF-1F61-D5B9-5EBE-06479374888B}"/>
          </ac:picMkLst>
        </pc:picChg>
        <pc:picChg chg="del mod">
          <ac:chgData name="Sameer Bawa" userId="775d066a-89bb-4ec0-8c1b-a07de5a2e7d6" providerId="ADAL" clId="{83B95147-19F1-465E-ACFF-E2942D05BC58}" dt="2024-01-08T03:05:41.893" v="12" actId="478"/>
          <ac:picMkLst>
            <pc:docMk/>
            <pc:sldMk cId="3953631303" sldId="617"/>
            <ac:picMk id="10" creationId="{9D3F41D2-9004-7E7C-3FE5-502BAF104EDD}"/>
          </ac:picMkLst>
        </pc:picChg>
        <pc:picChg chg="add mod">
          <ac:chgData name="Sameer Bawa" userId="775d066a-89bb-4ec0-8c1b-a07de5a2e7d6" providerId="ADAL" clId="{83B95147-19F1-465E-ACFF-E2942D05BC58}" dt="2024-01-08T03:15:23.880" v="258" actId="12789"/>
          <ac:picMkLst>
            <pc:docMk/>
            <pc:sldMk cId="3953631303" sldId="617"/>
            <ac:picMk id="11" creationId="{F22C9526-DB51-3C21-A3FF-64E5D434C892}"/>
          </ac:picMkLst>
        </pc:picChg>
        <pc:picChg chg="mod">
          <ac:chgData name="Sameer Bawa" userId="775d066a-89bb-4ec0-8c1b-a07de5a2e7d6" providerId="ADAL" clId="{83B95147-19F1-465E-ACFF-E2942D05BC58}" dt="2024-01-08T03:15:23.880" v="258" actId="12789"/>
          <ac:picMkLst>
            <pc:docMk/>
            <pc:sldMk cId="3953631303" sldId="617"/>
            <ac:picMk id="15" creationId="{D7550DD5-5C6E-D095-B09F-CBB1F1135C44}"/>
          </ac:picMkLst>
        </pc:picChg>
        <pc:picChg chg="del mod">
          <ac:chgData name="Sameer Bawa" userId="775d066a-89bb-4ec0-8c1b-a07de5a2e7d6" providerId="ADAL" clId="{83B95147-19F1-465E-ACFF-E2942D05BC58}" dt="2024-01-08T03:05:45.270" v="13" actId="478"/>
          <ac:picMkLst>
            <pc:docMk/>
            <pc:sldMk cId="3953631303" sldId="617"/>
            <ac:picMk id="22" creationId="{CD46CA72-2125-4F09-A0F3-A584F19339F9}"/>
          </ac:picMkLst>
        </pc:picChg>
        <pc:picChg chg="mod">
          <ac:chgData name="Sameer Bawa" userId="775d066a-89bb-4ec0-8c1b-a07de5a2e7d6" providerId="ADAL" clId="{83B95147-19F1-465E-ACFF-E2942D05BC58}" dt="2024-01-08T03:15:23.880" v="258" actId="12789"/>
          <ac:picMkLst>
            <pc:docMk/>
            <pc:sldMk cId="3953631303" sldId="617"/>
            <ac:picMk id="25" creationId="{109CEEC0-66AB-984A-06E0-099917ED9E3A}"/>
          </ac:picMkLst>
        </pc:picChg>
        <pc:picChg chg="mod">
          <ac:chgData name="Sameer Bawa" userId="775d066a-89bb-4ec0-8c1b-a07de5a2e7d6" providerId="ADAL" clId="{83B95147-19F1-465E-ACFF-E2942D05BC58}" dt="2024-01-08T03:15:23.880" v="258" actId="12789"/>
          <ac:picMkLst>
            <pc:docMk/>
            <pc:sldMk cId="3953631303" sldId="617"/>
            <ac:picMk id="29" creationId="{1BC7984F-11FF-2D5D-4770-766599CF92F4}"/>
          </ac:picMkLst>
        </pc:picChg>
        <pc:picChg chg="add del mod">
          <ac:chgData name="Sameer Bawa" userId="775d066a-89bb-4ec0-8c1b-a07de5a2e7d6" providerId="ADAL" clId="{83B95147-19F1-465E-ACFF-E2942D05BC58}" dt="2024-01-08T03:07:23.846" v="22" actId="478"/>
          <ac:picMkLst>
            <pc:docMk/>
            <pc:sldMk cId="3953631303" sldId="617"/>
            <ac:picMk id="31" creationId="{AC8BF88B-745F-52FB-914E-97DBD23EC545}"/>
          </ac:picMkLst>
        </pc:picChg>
        <pc:picChg chg="add del mod">
          <ac:chgData name="Sameer Bawa" userId="775d066a-89bb-4ec0-8c1b-a07de5a2e7d6" providerId="ADAL" clId="{83B95147-19F1-465E-ACFF-E2942D05BC58}" dt="2024-01-08T03:07:52.397" v="25" actId="478"/>
          <ac:picMkLst>
            <pc:docMk/>
            <pc:sldMk cId="3953631303" sldId="617"/>
            <ac:picMk id="33" creationId="{7E2DE3B3-8E7E-B678-6E8C-CDBB3B5C1B3A}"/>
          </ac:picMkLst>
        </pc:picChg>
        <pc:picChg chg="add mod topLvl">
          <ac:chgData name="Sameer Bawa" userId="775d066a-89bb-4ec0-8c1b-a07de5a2e7d6" providerId="ADAL" clId="{83B95147-19F1-465E-ACFF-E2942D05BC58}" dt="2024-01-08T03:15:23.880" v="258" actId="12789"/>
          <ac:picMkLst>
            <pc:docMk/>
            <pc:sldMk cId="3953631303" sldId="617"/>
            <ac:picMk id="42" creationId="{6ECD621F-A285-F0CC-3F36-7E8FA054F6BD}"/>
          </ac:picMkLst>
        </pc:picChg>
        <pc:picChg chg="add mod">
          <ac:chgData name="Sameer Bawa" userId="775d066a-89bb-4ec0-8c1b-a07de5a2e7d6" providerId="ADAL" clId="{83B95147-19F1-465E-ACFF-E2942D05BC58}" dt="2024-01-08T03:15:23.880" v="258" actId="12789"/>
          <ac:picMkLst>
            <pc:docMk/>
            <pc:sldMk cId="3953631303" sldId="617"/>
            <ac:picMk id="1026" creationId="{6C3514F4-E7CB-DEDD-70D1-4E7656DC5402}"/>
          </ac:picMkLst>
        </pc:picChg>
      </pc:sldChg>
      <pc:sldChg chg="addSp delSp modSp mod ord">
        <pc:chgData name="Sameer Bawa" userId="775d066a-89bb-4ec0-8c1b-a07de5a2e7d6" providerId="ADAL" clId="{83B95147-19F1-465E-ACFF-E2942D05BC58}" dt="2024-01-08T03:28:13.353" v="1500"/>
        <pc:sldMkLst>
          <pc:docMk/>
          <pc:sldMk cId="380370688" sldId="618"/>
        </pc:sldMkLst>
        <pc:spChg chg="add del mod">
          <ac:chgData name="Sameer Bawa" userId="775d066a-89bb-4ec0-8c1b-a07de5a2e7d6" providerId="ADAL" clId="{83B95147-19F1-465E-ACFF-E2942D05BC58}" dt="2024-01-08T03:27:28.613" v="1161" actId="1035"/>
          <ac:spMkLst>
            <pc:docMk/>
            <pc:sldMk cId="380370688" sldId="618"/>
            <ac:spMk id="3" creationId="{6E5F2DC2-1D89-F197-D36F-484830DC2775}"/>
          </ac:spMkLst>
        </pc:spChg>
        <pc:spChg chg="mod">
          <ac:chgData name="Sameer Bawa" userId="775d066a-89bb-4ec0-8c1b-a07de5a2e7d6" providerId="ADAL" clId="{83B95147-19F1-465E-ACFF-E2942D05BC58}" dt="2024-01-08T03:23:30.825" v="439"/>
          <ac:spMkLst>
            <pc:docMk/>
            <pc:sldMk cId="380370688" sldId="618"/>
            <ac:spMk id="5" creationId="{14BAC1B0-688C-730A-C8ED-2927817CEB35}"/>
          </ac:spMkLst>
        </pc:spChg>
        <pc:spChg chg="mod">
          <ac:chgData name="Sameer Bawa" userId="775d066a-89bb-4ec0-8c1b-a07de5a2e7d6" providerId="ADAL" clId="{83B95147-19F1-465E-ACFF-E2942D05BC58}" dt="2024-01-08T03:23:30.825" v="439"/>
          <ac:spMkLst>
            <pc:docMk/>
            <pc:sldMk cId="380370688" sldId="618"/>
            <ac:spMk id="6" creationId="{3B5950AD-AF52-52F1-370B-C87B64E85F14}"/>
          </ac:spMkLst>
        </pc:spChg>
        <pc:grpChg chg="add mod">
          <ac:chgData name="Sameer Bawa" userId="775d066a-89bb-4ec0-8c1b-a07de5a2e7d6" providerId="ADAL" clId="{83B95147-19F1-465E-ACFF-E2942D05BC58}" dt="2024-01-08T03:23:30.825" v="439"/>
          <ac:grpSpMkLst>
            <pc:docMk/>
            <pc:sldMk cId="380370688" sldId="618"/>
            <ac:grpSpMk id="4" creationId="{4BBD53B2-8C1F-16FB-A42F-C6E3B5C6380B}"/>
          </ac:grpSpMkLst>
        </pc:grpChg>
        <pc:grpChg chg="del">
          <ac:chgData name="Sameer Bawa" userId="775d066a-89bb-4ec0-8c1b-a07de5a2e7d6" providerId="ADAL" clId="{83B95147-19F1-465E-ACFF-E2942D05BC58}" dt="2024-01-08T03:16:38.300" v="263" actId="478"/>
          <ac:grpSpMkLst>
            <pc:docMk/>
            <pc:sldMk cId="380370688" sldId="618"/>
            <ac:grpSpMk id="11" creationId="{41D06FEB-7660-E1DA-537D-D97933A7F4E7}"/>
          </ac:grpSpMkLst>
        </pc:grpChg>
        <pc:picChg chg="add del mod">
          <ac:chgData name="Sameer Bawa" userId="775d066a-89bb-4ec0-8c1b-a07de5a2e7d6" providerId="ADAL" clId="{83B95147-19F1-465E-ACFF-E2942D05BC58}" dt="2024-01-08T03:22:36.823" v="388" actId="478"/>
          <ac:picMkLst>
            <pc:docMk/>
            <pc:sldMk cId="380370688" sldId="618"/>
            <ac:picMk id="2" creationId="{7B712532-2A42-B309-8805-54FB5B9F77C7}"/>
          </ac:picMkLst>
        </pc:picChg>
      </pc:sldChg>
      <pc:sldChg chg="addSp delSp modSp mod ord">
        <pc:chgData name="Sameer Bawa" userId="775d066a-89bb-4ec0-8c1b-a07de5a2e7d6" providerId="ADAL" clId="{83B95147-19F1-465E-ACFF-E2942D05BC58}" dt="2024-01-08T03:28:13.353" v="1500"/>
        <pc:sldMkLst>
          <pc:docMk/>
          <pc:sldMk cId="3786721301" sldId="619"/>
        </pc:sldMkLst>
        <pc:spChg chg="add del mod">
          <ac:chgData name="Sameer Bawa" userId="775d066a-89bb-4ec0-8c1b-a07de5a2e7d6" providerId="ADAL" clId="{83B95147-19F1-465E-ACFF-E2942D05BC58}" dt="2024-01-08T03:27:40.969" v="1162" actId="478"/>
          <ac:spMkLst>
            <pc:docMk/>
            <pc:sldMk cId="3786721301" sldId="619"/>
            <ac:spMk id="2" creationId="{6AF54902-8F54-8444-4531-4113068C7D5D}"/>
          </ac:spMkLst>
        </pc:spChg>
        <pc:spChg chg="del">
          <ac:chgData name="Sameer Bawa" userId="775d066a-89bb-4ec0-8c1b-a07de5a2e7d6" providerId="ADAL" clId="{83B95147-19F1-465E-ACFF-E2942D05BC58}" dt="2024-01-08T03:23:26.949" v="438" actId="478"/>
          <ac:spMkLst>
            <pc:docMk/>
            <pc:sldMk cId="3786721301" sldId="619"/>
            <ac:spMk id="3" creationId="{34A62218-436C-7B1E-DCF5-573E67286352}"/>
          </ac:spMkLst>
        </pc:spChg>
        <pc:spChg chg="add mod">
          <ac:chgData name="Sameer Bawa" userId="775d066a-89bb-4ec0-8c1b-a07de5a2e7d6" providerId="ADAL" clId="{83B95147-19F1-465E-ACFF-E2942D05BC58}" dt="2024-01-08T03:27:53.947" v="1496" actId="1038"/>
          <ac:spMkLst>
            <pc:docMk/>
            <pc:sldMk cId="3786721301" sldId="619"/>
            <ac:spMk id="4" creationId="{BAED596F-7413-AA65-7260-B5D2BD2C42FD}"/>
          </ac:spMkLst>
        </pc:spChg>
        <pc:spChg chg="mod">
          <ac:chgData name="Sameer Bawa" userId="775d066a-89bb-4ec0-8c1b-a07de5a2e7d6" providerId="ADAL" clId="{83B95147-19F1-465E-ACFF-E2942D05BC58}" dt="2024-01-08T03:23:23.051" v="437" actId="20577"/>
          <ac:spMkLst>
            <pc:docMk/>
            <pc:sldMk cId="3786721301" sldId="619"/>
            <ac:spMk id="8" creationId="{3D3C29F7-EAF2-E07B-6028-4CD19A7463EF}"/>
          </ac:spMkLst>
        </pc:spChg>
      </pc:sldChg>
      <pc:sldChg chg="addSp delSp modSp add mod">
        <pc:chgData name="Sameer Bawa" userId="775d066a-89bb-4ec0-8c1b-a07de5a2e7d6" providerId="ADAL" clId="{83B95147-19F1-465E-ACFF-E2942D05BC58}" dt="2024-01-08T16:49:42.737" v="5714" actId="164"/>
        <pc:sldMkLst>
          <pc:docMk/>
          <pc:sldMk cId="3783798415" sldId="620"/>
        </pc:sldMkLst>
        <pc:spChg chg="add mod topLvl">
          <ac:chgData name="Sameer Bawa" userId="775d066a-89bb-4ec0-8c1b-a07de5a2e7d6" providerId="ADAL" clId="{83B95147-19F1-465E-ACFF-E2942D05BC58}" dt="2024-01-08T16:49:34.672" v="5713" actId="12788"/>
          <ac:spMkLst>
            <pc:docMk/>
            <pc:sldMk cId="3783798415" sldId="620"/>
            <ac:spMk id="2" creationId="{D997C352-F386-F47F-D8F5-50DF7C62534E}"/>
          </ac:spMkLst>
        </pc:spChg>
        <pc:spChg chg="del">
          <ac:chgData name="Sameer Bawa" userId="775d066a-89bb-4ec0-8c1b-a07de5a2e7d6" providerId="ADAL" clId="{83B95147-19F1-465E-ACFF-E2942D05BC58}" dt="2024-01-08T03:28:39.240" v="1502" actId="478"/>
          <ac:spMkLst>
            <pc:docMk/>
            <pc:sldMk cId="3783798415" sldId="620"/>
            <ac:spMk id="3" creationId="{6E5F2DC2-1D89-F197-D36F-484830DC2775}"/>
          </ac:spMkLst>
        </pc:spChg>
        <pc:grpChg chg="add mod">
          <ac:chgData name="Sameer Bawa" userId="775d066a-89bb-4ec0-8c1b-a07de5a2e7d6" providerId="ADAL" clId="{83B95147-19F1-465E-ACFF-E2942D05BC58}" dt="2024-01-08T16:49:42.737" v="5714" actId="164"/>
          <ac:grpSpMkLst>
            <pc:docMk/>
            <pc:sldMk cId="3783798415" sldId="620"/>
            <ac:grpSpMk id="3" creationId="{33658699-8C36-661C-BB88-4A83DC6AA5B6}"/>
          </ac:grpSpMkLst>
        </pc:grpChg>
        <pc:grpChg chg="add mod">
          <ac:chgData name="Sameer Bawa" userId="775d066a-89bb-4ec0-8c1b-a07de5a2e7d6" providerId="ADAL" clId="{83B95147-19F1-465E-ACFF-E2942D05BC58}" dt="2024-01-08T16:41:49.804" v="5672" actId="164"/>
          <ac:grpSpMkLst>
            <pc:docMk/>
            <pc:sldMk cId="3783798415" sldId="620"/>
            <ac:grpSpMk id="4" creationId="{0E42D810-CBD2-28B8-F2E6-1342CCA4831B}"/>
          </ac:grpSpMkLst>
        </pc:grpChg>
        <pc:grpChg chg="add del mod">
          <ac:chgData name="Sameer Bawa" userId="775d066a-89bb-4ec0-8c1b-a07de5a2e7d6" providerId="ADAL" clId="{83B95147-19F1-465E-ACFF-E2942D05BC58}" dt="2024-01-08T03:45:46.408" v="1636" actId="165"/>
          <ac:grpSpMkLst>
            <pc:docMk/>
            <pc:sldMk cId="3783798415" sldId="620"/>
            <ac:grpSpMk id="4" creationId="{2D7799C6-66D6-3260-681B-B6A57A15AA85}"/>
          </ac:grpSpMkLst>
        </pc:grpChg>
        <pc:grpChg chg="add del mod topLvl">
          <ac:chgData name="Sameer Bawa" userId="775d066a-89bb-4ec0-8c1b-a07de5a2e7d6" providerId="ADAL" clId="{83B95147-19F1-465E-ACFF-E2942D05BC58}" dt="2024-01-08T16:44:14.569" v="5684" actId="165"/>
          <ac:grpSpMkLst>
            <pc:docMk/>
            <pc:sldMk cId="3783798415" sldId="620"/>
            <ac:grpSpMk id="5" creationId="{E3588C9F-6535-FE3D-0AC3-A82F153860E2}"/>
          </ac:grpSpMkLst>
        </pc:grpChg>
        <pc:grpChg chg="add del mod topLvl">
          <ac:chgData name="Sameer Bawa" userId="775d066a-89bb-4ec0-8c1b-a07de5a2e7d6" providerId="ADAL" clId="{83B95147-19F1-465E-ACFF-E2942D05BC58}" dt="2024-01-08T16:39:39.560" v="5651" actId="165"/>
          <ac:grpSpMkLst>
            <pc:docMk/>
            <pc:sldMk cId="3783798415" sldId="620"/>
            <ac:grpSpMk id="6" creationId="{7FF60D4D-47E8-511D-F21E-6A5C384B0DDF}"/>
          </ac:grpSpMkLst>
        </pc:grpChg>
        <pc:grpChg chg="add del mod topLvl">
          <ac:chgData name="Sameer Bawa" userId="775d066a-89bb-4ec0-8c1b-a07de5a2e7d6" providerId="ADAL" clId="{83B95147-19F1-465E-ACFF-E2942D05BC58}" dt="2024-01-08T16:41:27.523" v="5665" actId="478"/>
          <ac:grpSpMkLst>
            <pc:docMk/>
            <pc:sldMk cId="3783798415" sldId="620"/>
            <ac:grpSpMk id="7" creationId="{E1C2DD67-D9A0-42AA-DDC1-D16B45A2AAF9}"/>
          </ac:grpSpMkLst>
        </pc:grpChg>
        <pc:grpChg chg="add del mod">
          <ac:chgData name="Sameer Bawa" userId="775d066a-89bb-4ec0-8c1b-a07de5a2e7d6" providerId="ADAL" clId="{83B95147-19F1-465E-ACFF-E2942D05BC58}" dt="2024-01-08T16:39:36.223" v="5650" actId="165"/>
          <ac:grpSpMkLst>
            <pc:docMk/>
            <pc:sldMk cId="3783798415" sldId="620"/>
            <ac:grpSpMk id="8" creationId="{D5D08B7E-5513-47B2-726A-EEA6E8BA1CD9}"/>
          </ac:grpSpMkLst>
        </pc:grpChg>
        <pc:grpChg chg="add mod">
          <ac:chgData name="Sameer Bawa" userId="775d066a-89bb-4ec0-8c1b-a07de5a2e7d6" providerId="ADAL" clId="{83B95147-19F1-465E-ACFF-E2942D05BC58}" dt="2024-01-08T16:49:42.737" v="5714" actId="164"/>
          <ac:grpSpMkLst>
            <pc:docMk/>
            <pc:sldMk cId="3783798415" sldId="620"/>
            <ac:grpSpMk id="9" creationId="{CE575FE5-F534-A66D-C2D3-BFCAEFF5C5A0}"/>
          </ac:grpSpMkLst>
        </pc:grpChg>
        <pc:grpChg chg="add mod">
          <ac:chgData name="Sameer Bawa" userId="775d066a-89bb-4ec0-8c1b-a07de5a2e7d6" providerId="ADAL" clId="{83B95147-19F1-465E-ACFF-E2942D05BC58}" dt="2024-01-08T16:49:42.737" v="5714" actId="164"/>
          <ac:grpSpMkLst>
            <pc:docMk/>
            <pc:sldMk cId="3783798415" sldId="620"/>
            <ac:grpSpMk id="10" creationId="{52C6584F-270C-1175-05CB-50490CFC19DE}"/>
          </ac:grpSpMkLst>
        </pc:grpChg>
        <pc:grpChg chg="add mod">
          <ac:chgData name="Sameer Bawa" userId="775d066a-89bb-4ec0-8c1b-a07de5a2e7d6" providerId="ADAL" clId="{83B95147-19F1-465E-ACFF-E2942D05BC58}" dt="2024-01-08T16:49:42.737" v="5714" actId="164"/>
          <ac:grpSpMkLst>
            <pc:docMk/>
            <pc:sldMk cId="3783798415" sldId="620"/>
            <ac:grpSpMk id="14" creationId="{18625290-743E-E1B7-DC96-75A253320882}"/>
          </ac:grpSpMkLst>
        </pc:grpChg>
        <pc:picChg chg="add mod">
          <ac:chgData name="Sameer Bawa" userId="775d066a-89bb-4ec0-8c1b-a07de5a2e7d6" providerId="ADAL" clId="{83B95147-19F1-465E-ACFF-E2942D05BC58}" dt="2024-01-08T16:49:34.672" v="5713" actId="12788"/>
          <ac:picMkLst>
            <pc:docMk/>
            <pc:sldMk cId="3783798415" sldId="620"/>
            <ac:picMk id="1026" creationId="{44FFC49C-A38A-A9D2-4027-8A30AFF8B837}"/>
          </ac:picMkLst>
        </pc:picChg>
        <pc:picChg chg="add mod">
          <ac:chgData name="Sameer Bawa" userId="775d066a-89bb-4ec0-8c1b-a07de5a2e7d6" providerId="ADAL" clId="{83B95147-19F1-465E-ACFF-E2942D05BC58}" dt="2024-01-08T16:49:34.672" v="5713" actId="12788"/>
          <ac:picMkLst>
            <pc:docMk/>
            <pc:sldMk cId="3783798415" sldId="620"/>
            <ac:picMk id="1028" creationId="{BAA4C7A2-4377-0B84-0D7B-6098F6611980}"/>
          </ac:picMkLst>
        </pc:picChg>
        <pc:picChg chg="add mod">
          <ac:chgData name="Sameer Bawa" userId="775d066a-89bb-4ec0-8c1b-a07de5a2e7d6" providerId="ADAL" clId="{83B95147-19F1-465E-ACFF-E2942D05BC58}" dt="2024-01-08T16:49:34.672" v="5713" actId="12788"/>
          <ac:picMkLst>
            <pc:docMk/>
            <pc:sldMk cId="3783798415" sldId="620"/>
            <ac:picMk id="1030" creationId="{55730987-0A13-D517-0D64-4DD4DE59FE6D}"/>
          </ac:picMkLst>
        </pc:picChg>
        <pc:picChg chg="add mod">
          <ac:chgData name="Sameer Bawa" userId="775d066a-89bb-4ec0-8c1b-a07de5a2e7d6" providerId="ADAL" clId="{83B95147-19F1-465E-ACFF-E2942D05BC58}" dt="2024-01-08T16:49:34.672" v="5713" actId="12788"/>
          <ac:picMkLst>
            <pc:docMk/>
            <pc:sldMk cId="3783798415" sldId="620"/>
            <ac:picMk id="1032" creationId="{357D7202-C632-A2D5-0CBA-341B601A071B}"/>
          </ac:picMkLst>
        </pc:picChg>
        <pc:picChg chg="add del mod">
          <ac:chgData name="Sameer Bawa" userId="775d066a-89bb-4ec0-8c1b-a07de5a2e7d6" providerId="ADAL" clId="{83B95147-19F1-465E-ACFF-E2942D05BC58}" dt="2024-01-08T16:49:34.672" v="5713" actId="12788"/>
          <ac:picMkLst>
            <pc:docMk/>
            <pc:sldMk cId="3783798415" sldId="620"/>
            <ac:picMk id="1034" creationId="{BBFF0CD4-8DE5-1888-37AF-EE1915081B9E}"/>
          </ac:picMkLst>
        </pc:picChg>
        <pc:picChg chg="add mod topLvl">
          <ac:chgData name="Sameer Bawa" userId="775d066a-89bb-4ec0-8c1b-a07de5a2e7d6" providerId="ADAL" clId="{83B95147-19F1-465E-ACFF-E2942D05BC58}" dt="2024-01-08T16:49:42.737" v="5714" actId="164"/>
          <ac:picMkLst>
            <pc:docMk/>
            <pc:sldMk cId="3783798415" sldId="620"/>
            <ac:picMk id="2050" creationId="{3C88FAAE-BC3F-E021-A8FD-62435822006F}"/>
          </ac:picMkLst>
        </pc:picChg>
        <pc:picChg chg="add mod topLvl">
          <ac:chgData name="Sameer Bawa" userId="775d066a-89bb-4ec0-8c1b-a07de5a2e7d6" providerId="ADAL" clId="{83B95147-19F1-465E-ACFF-E2942D05BC58}" dt="2024-01-08T16:49:34.672" v="5713" actId="12788"/>
          <ac:picMkLst>
            <pc:docMk/>
            <pc:sldMk cId="3783798415" sldId="620"/>
            <ac:picMk id="2052" creationId="{41B11B27-2A5D-386E-CB00-76D2231694A3}"/>
          </ac:picMkLst>
        </pc:picChg>
        <pc:picChg chg="add del mod">
          <ac:chgData name="Sameer Bawa" userId="775d066a-89bb-4ec0-8c1b-a07de5a2e7d6" providerId="ADAL" clId="{83B95147-19F1-465E-ACFF-E2942D05BC58}" dt="2024-01-08T03:32:48.847" v="1520" actId="478"/>
          <ac:picMkLst>
            <pc:docMk/>
            <pc:sldMk cId="3783798415" sldId="620"/>
            <ac:picMk id="2054" creationId="{0954568D-77C4-AFBC-5B5D-6B8E1BF7737B}"/>
          </ac:picMkLst>
        </pc:picChg>
        <pc:picChg chg="add del mod">
          <ac:chgData name="Sameer Bawa" userId="775d066a-89bb-4ec0-8c1b-a07de5a2e7d6" providerId="ADAL" clId="{83B95147-19F1-465E-ACFF-E2942D05BC58}" dt="2024-01-08T16:41:27.523" v="5665" actId="478"/>
          <ac:picMkLst>
            <pc:docMk/>
            <pc:sldMk cId="3783798415" sldId="620"/>
            <ac:picMk id="2056" creationId="{70784643-C046-C8F9-E7AB-4F46906E9FDF}"/>
          </ac:picMkLst>
        </pc:picChg>
        <pc:picChg chg="add del mod topLvl">
          <ac:chgData name="Sameer Bawa" userId="775d066a-89bb-4ec0-8c1b-a07de5a2e7d6" providerId="ADAL" clId="{83B95147-19F1-465E-ACFF-E2942D05BC58}" dt="2024-01-08T16:43:40.975" v="5676" actId="478"/>
          <ac:picMkLst>
            <pc:docMk/>
            <pc:sldMk cId="3783798415" sldId="620"/>
            <ac:picMk id="2058" creationId="{DDB2AD28-3A75-E2C4-FC6C-4DED47414985}"/>
          </ac:picMkLst>
        </pc:picChg>
        <pc:picChg chg="add del mod topLvl">
          <ac:chgData name="Sameer Bawa" userId="775d066a-89bb-4ec0-8c1b-a07de5a2e7d6" providerId="ADAL" clId="{83B95147-19F1-465E-ACFF-E2942D05BC58}" dt="2024-01-08T16:39:43.390" v="5652" actId="478"/>
          <ac:picMkLst>
            <pc:docMk/>
            <pc:sldMk cId="3783798415" sldId="620"/>
            <ac:picMk id="2060" creationId="{48905B58-1152-2CA3-5E5B-574BEDA08961}"/>
          </ac:picMkLst>
        </pc:picChg>
        <pc:picChg chg="add mod topLvl">
          <ac:chgData name="Sameer Bawa" userId="775d066a-89bb-4ec0-8c1b-a07de5a2e7d6" providerId="ADAL" clId="{83B95147-19F1-465E-ACFF-E2942D05BC58}" dt="2024-01-08T16:49:34.672" v="5713" actId="12788"/>
          <ac:picMkLst>
            <pc:docMk/>
            <pc:sldMk cId="3783798415" sldId="620"/>
            <ac:picMk id="2062" creationId="{B6148FB4-82D1-75AD-C29A-0E78D9BEA946}"/>
          </ac:picMkLst>
        </pc:picChg>
        <pc:picChg chg="add del mod topLvl">
          <ac:chgData name="Sameer Bawa" userId="775d066a-89bb-4ec0-8c1b-a07de5a2e7d6" providerId="ADAL" clId="{83B95147-19F1-465E-ACFF-E2942D05BC58}" dt="2024-01-08T16:47:32.891" v="5694" actId="478"/>
          <ac:picMkLst>
            <pc:docMk/>
            <pc:sldMk cId="3783798415" sldId="620"/>
            <ac:picMk id="2064" creationId="{5E2F0C2C-3774-E88E-0FF1-AE43713A0794}"/>
          </ac:picMkLst>
        </pc:picChg>
        <pc:picChg chg="add del mod">
          <ac:chgData name="Sameer Bawa" userId="775d066a-89bb-4ec0-8c1b-a07de5a2e7d6" providerId="ADAL" clId="{83B95147-19F1-465E-ACFF-E2942D05BC58}" dt="2024-01-08T03:42:42.124" v="1600" actId="478"/>
          <ac:picMkLst>
            <pc:docMk/>
            <pc:sldMk cId="3783798415" sldId="620"/>
            <ac:picMk id="2066" creationId="{AAF2F86D-1EF0-4D44-1604-E450C984355F}"/>
          </ac:picMkLst>
        </pc:picChg>
        <pc:picChg chg="add del mod topLvl">
          <ac:chgData name="Sameer Bawa" userId="775d066a-89bb-4ec0-8c1b-a07de5a2e7d6" providerId="ADAL" clId="{83B95147-19F1-465E-ACFF-E2942D05BC58}" dt="2024-01-08T16:49:03.946" v="5699" actId="478"/>
          <ac:picMkLst>
            <pc:docMk/>
            <pc:sldMk cId="3783798415" sldId="620"/>
            <ac:picMk id="2068" creationId="{D1B2362F-D780-A485-A9C9-097D7BE82B84}"/>
          </ac:picMkLst>
        </pc:picChg>
      </pc:sldChg>
      <pc:sldChg chg="addSp delSp modSp add mod ord delAnim modAnim">
        <pc:chgData name="Sameer Bawa" userId="775d066a-89bb-4ec0-8c1b-a07de5a2e7d6" providerId="ADAL" clId="{83B95147-19F1-465E-ACFF-E2942D05BC58}" dt="2024-01-08T16:24:05.032" v="5560"/>
        <pc:sldMkLst>
          <pc:docMk/>
          <pc:sldMk cId="3175143992" sldId="621"/>
        </pc:sldMkLst>
        <pc:spChg chg="del">
          <ac:chgData name="Sameer Bawa" userId="775d066a-89bb-4ec0-8c1b-a07de5a2e7d6" providerId="ADAL" clId="{83B95147-19F1-465E-ACFF-E2942D05BC58}" dt="2024-01-08T16:07:06.781" v="4288" actId="478"/>
          <ac:spMkLst>
            <pc:docMk/>
            <pc:sldMk cId="3175143992" sldId="621"/>
            <ac:spMk id="3" creationId="{1342F878-2C4E-DCF9-94FD-BECDD96EDE1D}"/>
          </ac:spMkLst>
        </pc:spChg>
        <pc:spChg chg="mod">
          <ac:chgData name="Sameer Bawa" userId="775d066a-89bb-4ec0-8c1b-a07de5a2e7d6" providerId="ADAL" clId="{83B95147-19F1-465E-ACFF-E2942D05BC58}" dt="2024-01-08T16:14:12.034" v="4604" actId="165"/>
          <ac:spMkLst>
            <pc:docMk/>
            <pc:sldMk cId="3175143992" sldId="621"/>
            <ac:spMk id="4" creationId="{3896A3B1-67CB-43EB-F852-5DDD101B6AAE}"/>
          </ac:spMkLst>
        </pc:spChg>
        <pc:spChg chg="mod">
          <ac:chgData name="Sameer Bawa" userId="775d066a-89bb-4ec0-8c1b-a07de5a2e7d6" providerId="ADAL" clId="{83B95147-19F1-465E-ACFF-E2942D05BC58}" dt="2024-01-08T16:14:12.034" v="4604" actId="165"/>
          <ac:spMkLst>
            <pc:docMk/>
            <pc:sldMk cId="3175143992" sldId="621"/>
            <ac:spMk id="6" creationId="{DC43164C-9E66-04BD-F56A-16AEE8178F1B}"/>
          </ac:spMkLst>
        </pc:spChg>
        <pc:spChg chg="del mod">
          <ac:chgData name="Sameer Bawa" userId="775d066a-89bb-4ec0-8c1b-a07de5a2e7d6" providerId="ADAL" clId="{83B95147-19F1-465E-ACFF-E2942D05BC58}" dt="2024-01-08T16:08:12.853" v="4291" actId="478"/>
          <ac:spMkLst>
            <pc:docMk/>
            <pc:sldMk cId="3175143992" sldId="621"/>
            <ac:spMk id="7" creationId="{E2AEE438-977B-E0CF-67C3-C5E37AEC210D}"/>
          </ac:spMkLst>
        </pc:spChg>
        <pc:spChg chg="mod">
          <ac:chgData name="Sameer Bawa" userId="775d066a-89bb-4ec0-8c1b-a07de5a2e7d6" providerId="ADAL" clId="{83B95147-19F1-465E-ACFF-E2942D05BC58}" dt="2024-01-08T16:07:03.507" v="4287" actId="20577"/>
          <ac:spMkLst>
            <pc:docMk/>
            <pc:sldMk cId="3175143992" sldId="621"/>
            <ac:spMk id="9" creationId="{243EECF0-ADC8-A57F-12C7-4767130F061E}"/>
          </ac:spMkLst>
        </pc:spChg>
        <pc:spChg chg="add mod topLvl">
          <ac:chgData name="Sameer Bawa" userId="775d066a-89bb-4ec0-8c1b-a07de5a2e7d6" providerId="ADAL" clId="{83B95147-19F1-465E-ACFF-E2942D05BC58}" dt="2024-01-08T16:14:30.576" v="4617" actId="164"/>
          <ac:spMkLst>
            <pc:docMk/>
            <pc:sldMk cId="3175143992" sldId="621"/>
            <ac:spMk id="10" creationId="{C016D539-1E6D-D183-33DD-A07A976CA786}"/>
          </ac:spMkLst>
        </pc:spChg>
        <pc:spChg chg="add del mod">
          <ac:chgData name="Sameer Bawa" userId="775d066a-89bb-4ec0-8c1b-a07de5a2e7d6" providerId="ADAL" clId="{83B95147-19F1-465E-ACFF-E2942D05BC58}" dt="2024-01-08T16:12:59.109" v="4507" actId="478"/>
          <ac:spMkLst>
            <pc:docMk/>
            <pc:sldMk cId="3175143992" sldId="621"/>
            <ac:spMk id="11" creationId="{245ADD8E-F7E2-E388-40AC-317CC9BEC7E6}"/>
          </ac:spMkLst>
        </pc:spChg>
        <pc:spChg chg="add del mod">
          <ac:chgData name="Sameer Bawa" userId="775d066a-89bb-4ec0-8c1b-a07de5a2e7d6" providerId="ADAL" clId="{83B95147-19F1-465E-ACFF-E2942D05BC58}" dt="2024-01-08T16:13:32.698" v="4588" actId="478"/>
          <ac:spMkLst>
            <pc:docMk/>
            <pc:sldMk cId="3175143992" sldId="621"/>
            <ac:spMk id="13" creationId="{9CCD024D-21D4-A958-4E5B-93C462EC6923}"/>
          </ac:spMkLst>
        </pc:spChg>
        <pc:grpChg chg="add mod topLvl">
          <ac:chgData name="Sameer Bawa" userId="775d066a-89bb-4ec0-8c1b-a07de5a2e7d6" providerId="ADAL" clId="{83B95147-19F1-465E-ACFF-E2942D05BC58}" dt="2024-01-08T16:14:30.576" v="4617" actId="164"/>
          <ac:grpSpMkLst>
            <pc:docMk/>
            <pc:sldMk cId="3175143992" sldId="621"/>
            <ac:grpSpMk id="2" creationId="{44FB6181-8321-958E-74AF-BCDA75E403EF}"/>
          </ac:grpSpMkLst>
        </pc:grpChg>
        <pc:grpChg chg="add del mod">
          <ac:chgData name="Sameer Bawa" userId="775d066a-89bb-4ec0-8c1b-a07de5a2e7d6" providerId="ADAL" clId="{83B95147-19F1-465E-ACFF-E2942D05BC58}" dt="2024-01-08T16:14:12.034" v="4604" actId="165"/>
          <ac:grpSpMkLst>
            <pc:docMk/>
            <pc:sldMk cId="3175143992" sldId="621"/>
            <ac:grpSpMk id="12" creationId="{A2388C06-61B1-151E-4B46-EC74C3C5E80D}"/>
          </ac:grpSpMkLst>
        </pc:grpChg>
        <pc:grpChg chg="add mod">
          <ac:chgData name="Sameer Bawa" userId="775d066a-89bb-4ec0-8c1b-a07de5a2e7d6" providerId="ADAL" clId="{83B95147-19F1-465E-ACFF-E2942D05BC58}" dt="2024-01-08T16:14:59.034" v="4954" actId="1038"/>
          <ac:grpSpMkLst>
            <pc:docMk/>
            <pc:sldMk cId="3175143992" sldId="621"/>
            <ac:grpSpMk id="14" creationId="{36867057-F426-B1C6-0E8E-07D3B3DFBE67}"/>
          </ac:grpSpMkLst>
        </pc:grpChg>
      </pc:sldChg>
      <pc:sldChg chg="addSp delSp modSp add mod ord modTransition">
        <pc:chgData name="Sameer Bawa" userId="775d066a-89bb-4ec0-8c1b-a07de5a2e7d6" providerId="ADAL" clId="{83B95147-19F1-465E-ACFF-E2942D05BC58}" dt="2024-01-08T16:57:27.349" v="6395"/>
        <pc:sldMkLst>
          <pc:docMk/>
          <pc:sldMk cId="2509833163" sldId="622"/>
        </pc:sldMkLst>
        <pc:spChg chg="add del mod">
          <ac:chgData name="Sameer Bawa" userId="775d066a-89bb-4ec0-8c1b-a07de5a2e7d6" providerId="ADAL" clId="{83B95147-19F1-465E-ACFF-E2942D05BC58}" dt="2024-01-08T16:15:14.092" v="4958" actId="478"/>
          <ac:spMkLst>
            <pc:docMk/>
            <pc:sldMk cId="2509833163" sldId="622"/>
            <ac:spMk id="3" creationId="{6EE0DB5A-A7FF-076A-230E-6F3A76D521D9}"/>
          </ac:spMkLst>
        </pc:spChg>
        <pc:grpChg chg="mod">
          <ac:chgData name="Sameer Bawa" userId="775d066a-89bb-4ec0-8c1b-a07de5a2e7d6" providerId="ADAL" clId="{83B95147-19F1-465E-ACFF-E2942D05BC58}" dt="2024-01-08T16:15:10.504" v="4957" actId="1037"/>
          <ac:grpSpMkLst>
            <pc:docMk/>
            <pc:sldMk cId="2509833163" sldId="622"/>
            <ac:grpSpMk id="14" creationId="{36867057-F426-B1C6-0E8E-07D3B3DFBE67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170583" cy="480389"/>
          </a:xfrm>
          <a:prstGeom prst="rect">
            <a:avLst/>
          </a:prstGeom>
        </p:spPr>
        <p:txBody>
          <a:bodyPr vert="horz" lIns="94826" tIns="47411" rIns="94826" bIns="474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5" y="4"/>
            <a:ext cx="3170583" cy="480389"/>
          </a:xfrm>
          <a:prstGeom prst="rect">
            <a:avLst/>
          </a:prstGeom>
        </p:spPr>
        <p:txBody>
          <a:bodyPr vert="horz" lIns="94826" tIns="47411" rIns="94826" bIns="47411" rtlCol="0"/>
          <a:lstStyle>
            <a:lvl1pPr algn="r">
              <a:defRPr sz="1200"/>
            </a:lvl1pPr>
          </a:lstStyle>
          <a:p>
            <a:fld id="{70751A9B-A381-4193-82F6-F20980B046C6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19175"/>
            <a:ext cx="3170583" cy="480389"/>
          </a:xfrm>
          <a:prstGeom prst="rect">
            <a:avLst/>
          </a:prstGeom>
        </p:spPr>
        <p:txBody>
          <a:bodyPr vert="horz" lIns="94826" tIns="47411" rIns="94826" bIns="474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5" y="9119175"/>
            <a:ext cx="3170583" cy="480389"/>
          </a:xfrm>
          <a:prstGeom prst="rect">
            <a:avLst/>
          </a:prstGeom>
        </p:spPr>
        <p:txBody>
          <a:bodyPr vert="horz" lIns="94826" tIns="47411" rIns="94826" bIns="47411" rtlCol="0" anchor="b"/>
          <a:lstStyle>
            <a:lvl1pPr algn="r">
              <a:defRPr sz="1200"/>
            </a:lvl1pPr>
          </a:lstStyle>
          <a:p>
            <a:fld id="{0B0DB37F-A010-45C2-9915-0F8673CC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15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69921" cy="480059"/>
          </a:xfrm>
          <a:prstGeom prst="rect">
            <a:avLst/>
          </a:prstGeom>
        </p:spPr>
        <p:txBody>
          <a:bodyPr vert="horz" lIns="96617" tIns="48308" rIns="96617" bIns="483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1" cy="480059"/>
          </a:xfrm>
          <a:prstGeom prst="rect">
            <a:avLst/>
          </a:prstGeom>
        </p:spPr>
        <p:txBody>
          <a:bodyPr vert="horz" lIns="96617" tIns="48308" rIns="96617" bIns="48308" rtlCol="0"/>
          <a:lstStyle>
            <a:lvl1pPr algn="r">
              <a:defRPr sz="1200"/>
            </a:lvl1pPr>
          </a:lstStyle>
          <a:p>
            <a:fld id="{02965614-69DE-44F1-8174-847718341CE2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2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7" tIns="48308" rIns="96617" bIns="483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17" tIns="48308" rIns="96617" bIns="483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474"/>
            <a:ext cx="3169921" cy="480059"/>
          </a:xfrm>
          <a:prstGeom prst="rect">
            <a:avLst/>
          </a:prstGeom>
        </p:spPr>
        <p:txBody>
          <a:bodyPr vert="horz" lIns="96617" tIns="48308" rIns="96617" bIns="483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1" cy="480059"/>
          </a:xfrm>
          <a:prstGeom prst="rect">
            <a:avLst/>
          </a:prstGeom>
        </p:spPr>
        <p:txBody>
          <a:bodyPr vert="horz" lIns="96617" tIns="48308" rIns="96617" bIns="48308" rtlCol="0" anchor="b"/>
          <a:lstStyle>
            <a:lvl1pPr algn="r">
              <a:defRPr sz="1200"/>
            </a:lvl1pPr>
          </a:lstStyle>
          <a:p>
            <a:fld id="{05817D25-EC20-4F19-8C8B-A7FCD26405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5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159930" rtl="0" eaLnBrk="1" latinLnBrk="0" hangingPunct="1">
      <a:defRPr sz="4146" kern="1200">
        <a:solidFill>
          <a:schemeClr val="tx1"/>
        </a:solidFill>
        <a:latin typeface="+mn-lt"/>
        <a:ea typeface="+mn-ea"/>
        <a:cs typeface="+mn-cs"/>
      </a:defRPr>
    </a:lvl1pPr>
    <a:lvl2pPr marL="1579965" algn="l" defTabSz="3159930" rtl="0" eaLnBrk="1" latinLnBrk="0" hangingPunct="1">
      <a:defRPr sz="4146" kern="1200">
        <a:solidFill>
          <a:schemeClr val="tx1"/>
        </a:solidFill>
        <a:latin typeface="+mn-lt"/>
        <a:ea typeface="+mn-ea"/>
        <a:cs typeface="+mn-cs"/>
      </a:defRPr>
    </a:lvl2pPr>
    <a:lvl3pPr marL="3159930" algn="l" defTabSz="3159930" rtl="0" eaLnBrk="1" latinLnBrk="0" hangingPunct="1">
      <a:defRPr sz="4146" kern="1200">
        <a:solidFill>
          <a:schemeClr val="tx1"/>
        </a:solidFill>
        <a:latin typeface="+mn-lt"/>
        <a:ea typeface="+mn-ea"/>
        <a:cs typeface="+mn-cs"/>
      </a:defRPr>
    </a:lvl3pPr>
    <a:lvl4pPr marL="4739895" algn="l" defTabSz="3159930" rtl="0" eaLnBrk="1" latinLnBrk="0" hangingPunct="1">
      <a:defRPr sz="4146" kern="1200">
        <a:solidFill>
          <a:schemeClr val="tx1"/>
        </a:solidFill>
        <a:latin typeface="+mn-lt"/>
        <a:ea typeface="+mn-ea"/>
        <a:cs typeface="+mn-cs"/>
      </a:defRPr>
    </a:lvl4pPr>
    <a:lvl5pPr marL="6319857" algn="l" defTabSz="3159930" rtl="0" eaLnBrk="1" latinLnBrk="0" hangingPunct="1">
      <a:defRPr sz="4146" kern="1200">
        <a:solidFill>
          <a:schemeClr val="tx1"/>
        </a:solidFill>
        <a:latin typeface="+mn-lt"/>
        <a:ea typeface="+mn-ea"/>
        <a:cs typeface="+mn-cs"/>
      </a:defRPr>
    </a:lvl5pPr>
    <a:lvl6pPr marL="7899822" algn="l" defTabSz="3159930" rtl="0" eaLnBrk="1" latinLnBrk="0" hangingPunct="1">
      <a:defRPr sz="4146" kern="1200">
        <a:solidFill>
          <a:schemeClr val="tx1"/>
        </a:solidFill>
        <a:latin typeface="+mn-lt"/>
        <a:ea typeface="+mn-ea"/>
        <a:cs typeface="+mn-cs"/>
      </a:defRPr>
    </a:lvl6pPr>
    <a:lvl7pPr marL="9479790" algn="l" defTabSz="3159930" rtl="0" eaLnBrk="1" latinLnBrk="0" hangingPunct="1">
      <a:defRPr sz="4146" kern="1200">
        <a:solidFill>
          <a:schemeClr val="tx1"/>
        </a:solidFill>
        <a:latin typeface="+mn-lt"/>
        <a:ea typeface="+mn-ea"/>
        <a:cs typeface="+mn-cs"/>
      </a:defRPr>
    </a:lvl7pPr>
    <a:lvl8pPr marL="11059752" algn="l" defTabSz="3159930" rtl="0" eaLnBrk="1" latinLnBrk="0" hangingPunct="1">
      <a:defRPr sz="4146" kern="1200">
        <a:solidFill>
          <a:schemeClr val="tx1"/>
        </a:solidFill>
        <a:latin typeface="+mn-lt"/>
        <a:ea typeface="+mn-ea"/>
        <a:cs typeface="+mn-cs"/>
      </a:defRPr>
    </a:lvl8pPr>
    <a:lvl9pPr marL="12639717" algn="l" defTabSz="3159930" rtl="0" eaLnBrk="1" latinLnBrk="0" hangingPunct="1">
      <a:defRPr sz="41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2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17D25-EC20-4F19-8C8B-A7FCD26405C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89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2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17D25-EC20-4F19-8C8B-A7FCD26405C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13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2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17D25-EC20-4F19-8C8B-A7FCD26405C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20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2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17D25-EC20-4F19-8C8B-A7FCD26405C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75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2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17D25-EC20-4F19-8C8B-A7FCD26405C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09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2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17D25-EC20-4F19-8C8B-A7FCD26405C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34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2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17D25-EC20-4F19-8C8B-A7FCD26405C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55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2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17D25-EC20-4F19-8C8B-A7FCD26405C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52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2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17D25-EC20-4F19-8C8B-A7FCD26405C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74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5529" y="1024173"/>
            <a:ext cx="30297120" cy="168969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3990320"/>
            <a:ext cx="30723840" cy="630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45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91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93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58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229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875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521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16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A081-1DFE-4E19-B24E-28FFE18BF5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" y="822960"/>
            <a:ext cx="37673280" cy="0"/>
          </a:xfrm>
          <a:prstGeom prst="line">
            <a:avLst/>
          </a:prstGeom>
          <a:ln w="15875"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18075934"/>
            <a:ext cx="26334720" cy="1246496"/>
          </a:xfrm>
        </p:spPr>
        <p:txBody>
          <a:bodyPr anchor="b"/>
          <a:lstStyle>
            <a:lvl1pPr algn="l"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205990"/>
            <a:ext cx="26334720" cy="14813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523"/>
            </a:lvl1pPr>
            <a:lvl2pPr marL="1645935" indent="0">
              <a:buNone/>
              <a:defRPr sz="10080"/>
            </a:lvl2pPr>
            <a:lvl3pPr marL="3291861" indent="0">
              <a:buNone/>
              <a:defRPr sz="8643"/>
            </a:lvl3pPr>
            <a:lvl4pPr marL="4937793" indent="0">
              <a:buNone/>
              <a:defRPr sz="7200"/>
            </a:lvl4pPr>
            <a:lvl5pPr marL="6583716" indent="0">
              <a:buNone/>
              <a:defRPr sz="7200"/>
            </a:lvl5pPr>
            <a:lvl6pPr marL="8229654" indent="0">
              <a:buNone/>
              <a:defRPr sz="7200"/>
            </a:lvl6pPr>
            <a:lvl7pPr marL="9875583" indent="0">
              <a:buNone/>
              <a:defRPr sz="7200"/>
            </a:lvl7pPr>
            <a:lvl8pPr marL="11521512" indent="0">
              <a:buNone/>
              <a:defRPr sz="7200"/>
            </a:lvl8pPr>
            <a:lvl9pPr marL="13167444" indent="0">
              <a:buNone/>
              <a:defRPr sz="7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19322427"/>
            <a:ext cx="26334720" cy="2897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43"/>
            </a:lvl1pPr>
            <a:lvl2pPr marL="1645935" indent="0">
              <a:buNone/>
              <a:defRPr sz="4320"/>
            </a:lvl2pPr>
            <a:lvl3pPr marL="3291861" indent="0">
              <a:buNone/>
              <a:defRPr sz="3600"/>
            </a:lvl3pPr>
            <a:lvl4pPr marL="4937793" indent="0">
              <a:buNone/>
              <a:defRPr sz="3240"/>
            </a:lvl4pPr>
            <a:lvl5pPr marL="6583716" indent="0">
              <a:buNone/>
              <a:defRPr sz="3240"/>
            </a:lvl5pPr>
            <a:lvl6pPr marL="8229654" indent="0">
              <a:buNone/>
              <a:defRPr sz="3240"/>
            </a:lvl6pPr>
            <a:lvl7pPr marL="9875583" indent="0">
              <a:buNone/>
              <a:defRPr sz="3240"/>
            </a:lvl7pPr>
            <a:lvl8pPr marL="11521512" indent="0">
              <a:buNone/>
              <a:defRPr sz="3240"/>
            </a:lvl8pPr>
            <a:lvl9pPr marL="13167444" indent="0">
              <a:buNone/>
              <a:defRPr sz="32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A081-1DFE-4E19-B24E-28FFE18BF5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20640" y="7132320"/>
            <a:ext cx="35112960" cy="1426464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284166" y="23442945"/>
            <a:ext cx="10241280" cy="8801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 b="0">
                <a:solidFill>
                  <a:srgbClr val="5F5F5F"/>
                </a:solidFill>
                <a:latin typeface="Century Gothic" panose="020B0502020202020204" pitchFamily="34" charset="0"/>
                <a:cs typeface="Microsoft New Tai Lue" panose="020B0502040204020203" pitchFamily="34" charset="0"/>
              </a:defRPr>
            </a:lvl1pPr>
          </a:lstStyle>
          <a:p>
            <a:fld id="{19ABA081-1DFE-4E19-B24E-28FFE18BF5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255535" y="1015002"/>
            <a:ext cx="35783520" cy="190191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945600" y="5760720"/>
            <a:ext cx="18288000" cy="1618488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284166" y="23442945"/>
            <a:ext cx="10241280" cy="8801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 b="0">
                <a:solidFill>
                  <a:srgbClr val="5F5F5F"/>
                </a:solidFill>
                <a:latin typeface="Century Gothic" panose="020B0502020202020204" pitchFamily="34" charset="0"/>
                <a:cs typeface="Microsoft New Tai Lue" panose="020B0502040204020203" pitchFamily="34" charset="0"/>
              </a:defRPr>
            </a:lvl1pPr>
          </a:lstStyle>
          <a:p>
            <a:fld id="{19ABA081-1DFE-4E19-B24E-28FFE18BF5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255529" y="1015002"/>
            <a:ext cx="35052000" cy="190191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2255529" y="8503923"/>
            <a:ext cx="16398240" cy="10698480"/>
          </a:xfr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49528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7123" y="16244007"/>
            <a:ext cx="21038817" cy="4524315"/>
          </a:xfrm>
        </p:spPr>
        <p:txBody>
          <a:bodyPr anchor="b"/>
          <a:lstStyle>
            <a:lvl1pPr algn="l">
              <a:defRPr sz="14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ABA081-1DFE-4E19-B24E-28FFE18BF5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31" y="1033329"/>
            <a:ext cx="35417757" cy="168969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8" y="7829556"/>
            <a:ext cx="19392903" cy="127444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643"/>
            </a:lvl1pPr>
            <a:lvl2pPr>
              <a:defRPr sz="7200"/>
            </a:lvl2pPr>
            <a:lvl3pPr>
              <a:defRPr sz="6480"/>
            </a:lvl3pPr>
            <a:lvl4pPr>
              <a:defRPr sz="5760"/>
            </a:lvl4pPr>
            <a:lvl5pPr>
              <a:defRPr sz="5760"/>
            </a:lvl5pPr>
            <a:lvl6pPr>
              <a:defRPr sz="5760"/>
            </a:lvl6pPr>
            <a:lvl7pPr>
              <a:defRPr sz="5760"/>
            </a:lvl7pPr>
            <a:lvl8pPr>
              <a:defRPr sz="5760"/>
            </a:lvl8pPr>
            <a:lvl9pPr>
              <a:defRPr sz="5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9" y="7829556"/>
            <a:ext cx="19400520" cy="127444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643"/>
            </a:lvl1pPr>
            <a:lvl2pPr>
              <a:defRPr sz="7200"/>
            </a:lvl2pPr>
            <a:lvl3pPr>
              <a:defRPr sz="6480"/>
            </a:lvl3pPr>
            <a:lvl4pPr>
              <a:defRPr sz="5760"/>
            </a:lvl4pPr>
            <a:lvl5pPr>
              <a:defRPr sz="5760"/>
            </a:lvl5pPr>
            <a:lvl6pPr>
              <a:defRPr sz="5760"/>
            </a:lvl6pPr>
            <a:lvl7pPr>
              <a:defRPr sz="5760"/>
            </a:lvl7pPr>
            <a:lvl8pPr>
              <a:defRPr sz="5760"/>
            </a:lvl8pPr>
            <a:lvl9pPr>
              <a:defRPr sz="5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A081-1DFE-4E19-B24E-28FFE18BF5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31" y="1033329"/>
            <a:ext cx="35417757" cy="16896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A081-1DFE-4E19-B24E-28FFE18BF5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A081-1DFE-4E19-B24E-28FFE18BF5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idge over a river with a city in the background&#10;&#10;Description automatically generated">
            <a:extLst>
              <a:ext uri="{FF2B5EF4-FFF2-40B4-BE49-F238E27FC236}">
                <a16:creationId xmlns:a16="http://schemas.microsoft.com/office/drawing/2014/main" id="{1D331FE2-327E-CC50-3C96-ACAE311182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5474" r="-69" b="9965"/>
          <a:stretch/>
        </p:blipFill>
        <p:spPr>
          <a:xfrm>
            <a:off x="-15240" y="-30479"/>
            <a:ext cx="43891200" cy="2471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8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80" y="6609762"/>
            <a:ext cx="14439903" cy="15470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43"/>
            </a:lvl1pPr>
            <a:lvl2pPr marL="1645935" indent="0">
              <a:buNone/>
              <a:defRPr sz="4320"/>
            </a:lvl2pPr>
            <a:lvl3pPr marL="3291861" indent="0">
              <a:buNone/>
              <a:defRPr sz="3600"/>
            </a:lvl3pPr>
            <a:lvl4pPr marL="4937793" indent="0">
              <a:buNone/>
              <a:defRPr sz="3240"/>
            </a:lvl4pPr>
            <a:lvl5pPr marL="6583716" indent="0">
              <a:buNone/>
              <a:defRPr sz="3240"/>
            </a:lvl5pPr>
            <a:lvl6pPr marL="8229654" indent="0">
              <a:buNone/>
              <a:defRPr sz="3240"/>
            </a:lvl6pPr>
            <a:lvl7pPr marL="9875583" indent="0">
              <a:buNone/>
              <a:defRPr sz="3240"/>
            </a:lvl7pPr>
            <a:lvl8pPr marL="11521512" indent="0">
              <a:buNone/>
              <a:defRPr sz="3240"/>
            </a:lvl8pPr>
            <a:lvl9pPr marL="13167444" indent="0">
              <a:buNone/>
              <a:defRPr sz="32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A081-1DFE-4E19-B24E-28FFE18BF5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55531" y="957628"/>
            <a:ext cx="14439903" cy="3240887"/>
          </a:xfrm>
        </p:spPr>
        <p:txBody>
          <a:bodyPr anchor="t"/>
          <a:lstStyle>
            <a:lvl1pPr algn="l">
              <a:defRPr sz="100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7556486" y="957624"/>
            <a:ext cx="23774400" cy="211226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822960"/>
            <a:ext cx="16824960" cy="0"/>
          </a:xfrm>
          <a:prstGeom prst="line">
            <a:avLst/>
          </a:prstGeom>
          <a:ln w="15875"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55525" y="1033326"/>
            <a:ext cx="15212895" cy="1689693"/>
          </a:xfrm>
          <a:prstGeom prst="rect">
            <a:avLst/>
          </a:prstGeom>
        </p:spPr>
        <p:txBody>
          <a:bodyPr vert="horz" wrap="square" lIns="0" tIns="45720" rIns="91440" bIns="45720" rtlCol="0" anchor="t">
            <a:sp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284166" y="23442945"/>
            <a:ext cx="10241280" cy="8801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 b="0">
                <a:solidFill>
                  <a:srgbClr val="5F5F5F"/>
                </a:solidFill>
                <a:latin typeface="Century Gothic" panose="020B0502020202020204" pitchFamily="34" charset="0"/>
                <a:cs typeface="Microsoft New Tai Lue" panose="020B0502040204020203" pitchFamily="34" charset="0"/>
              </a:defRPr>
            </a:lvl1pPr>
          </a:lstStyle>
          <a:p>
            <a:fld id="{19ABA081-1DFE-4E19-B24E-28FFE18BF5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1" name="Text Placeholder 60"/>
          <p:cNvSpPr>
            <a:spLocks noGrp="1"/>
          </p:cNvSpPr>
          <p:nvPr>
            <p:ph type="body" idx="1"/>
          </p:nvPr>
        </p:nvSpPr>
        <p:spPr>
          <a:xfrm>
            <a:off x="2194560" y="5760720"/>
            <a:ext cx="39502080" cy="15636240"/>
          </a:xfrm>
          <a:prstGeom prst="rect">
            <a:avLst/>
          </a:prstGeom>
        </p:spPr>
        <p:txBody>
          <a:bodyPr vert="horz" lIns="18288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42001437" y="23591520"/>
            <a:ext cx="0" cy="57607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3" r:id="rId5"/>
    <p:sldLayoutId id="2147483654" r:id="rId6"/>
    <p:sldLayoutId id="2147483655" r:id="rId7"/>
    <p:sldLayoutId id="2147483659" r:id="rId8"/>
    <p:sldLayoutId id="2147483656" r:id="rId9"/>
    <p:sldLayoutId id="2147483657" r:id="rId10"/>
  </p:sldLayoutIdLst>
  <p:hf hdr="0" ftr="0" dt="0"/>
  <p:txStyles>
    <p:titleStyle>
      <a:lvl1pPr algn="l" defTabSz="3291861" rtl="0" eaLnBrk="1" latinLnBrk="0" hangingPunct="1">
        <a:spcBef>
          <a:spcPct val="0"/>
        </a:spcBef>
        <a:buNone/>
        <a:defRPr sz="10080" b="0" kern="1200" cap="all" baseline="0">
          <a:solidFill>
            <a:srgbClr val="E31B23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marR="0" indent="0" algn="l" defTabSz="3291861" rtl="0" eaLnBrk="1" fontAlgn="auto" latinLnBrk="0" hangingPunct="1">
        <a:lnSpc>
          <a:spcPct val="100000"/>
        </a:lnSpc>
        <a:spcBef>
          <a:spcPts val="0"/>
        </a:spcBef>
        <a:spcAft>
          <a:spcPts val="4320"/>
        </a:spcAft>
        <a:buClrTx/>
        <a:buSzTx/>
        <a:buFontTx/>
        <a:buNone/>
        <a:tabLst/>
        <a:defRPr sz="8643" kern="1200">
          <a:solidFill>
            <a:srgbClr val="4D4D4D"/>
          </a:solidFill>
          <a:latin typeface="Century Gothic" panose="020B0502020202020204" pitchFamily="34" charset="0"/>
          <a:ea typeface="+mn-ea"/>
          <a:cs typeface="+mn-cs"/>
        </a:defRPr>
      </a:lvl1pPr>
      <a:lvl2pPr marL="2057412" marR="0" indent="-1234443" algn="l" defTabSz="3291861" rtl="0" eaLnBrk="1" fontAlgn="auto" latinLnBrk="0" hangingPunct="1">
        <a:lnSpc>
          <a:spcPct val="100000"/>
        </a:lnSpc>
        <a:spcBef>
          <a:spcPts val="0"/>
        </a:spcBef>
        <a:spcAft>
          <a:spcPts val="4320"/>
        </a:spcAft>
        <a:buClr>
          <a:srgbClr val="4D4D4D"/>
        </a:buClr>
        <a:buSzTx/>
        <a:buFont typeface="Arial" panose="020B0604020202020204" pitchFamily="34" charset="0"/>
        <a:buChar char="●"/>
        <a:tabLst/>
        <a:defRPr sz="7200" i="0" kern="1200">
          <a:solidFill>
            <a:srgbClr val="4D4D4D"/>
          </a:solidFill>
          <a:latin typeface="Century Gothic" panose="020B0502020202020204" pitchFamily="34" charset="0"/>
          <a:ea typeface="+mn-ea"/>
          <a:cs typeface="+mn-cs"/>
        </a:defRPr>
      </a:lvl2pPr>
      <a:lvl3pPr marL="3703341" marR="0" indent="-1005849" algn="l" defTabSz="3291861" rtl="0" eaLnBrk="1" fontAlgn="auto" latinLnBrk="0" hangingPunct="1">
        <a:lnSpc>
          <a:spcPct val="100000"/>
        </a:lnSpc>
        <a:spcBef>
          <a:spcPts val="0"/>
        </a:spcBef>
        <a:spcAft>
          <a:spcPts val="2160"/>
        </a:spcAft>
        <a:buClr>
          <a:srgbClr val="4D4D4D"/>
        </a:buClr>
        <a:buSzPct val="80000"/>
        <a:buFont typeface="Arial" panose="020B0604020202020204" pitchFamily="34" charset="0"/>
        <a:buChar char="‒"/>
        <a:tabLst/>
        <a:defRPr sz="6480" kern="1200">
          <a:solidFill>
            <a:srgbClr val="4D4D4D"/>
          </a:solidFill>
          <a:latin typeface="Century Gothic" panose="020B0502020202020204" pitchFamily="34" charset="0"/>
          <a:ea typeface="+mn-ea"/>
          <a:cs typeface="+mn-cs"/>
        </a:defRPr>
      </a:lvl3pPr>
      <a:lvl4pPr marL="4937793" marR="0" indent="-822966" algn="l" defTabSz="3291861" rtl="0" eaLnBrk="1" fontAlgn="auto" latinLnBrk="0" hangingPunct="1">
        <a:lnSpc>
          <a:spcPct val="100000"/>
        </a:lnSpc>
        <a:spcBef>
          <a:spcPts val="0"/>
        </a:spcBef>
        <a:spcAft>
          <a:spcPts val="2160"/>
        </a:spcAft>
        <a:buClr>
          <a:srgbClr val="4D4D4D"/>
        </a:buClr>
        <a:buSzTx/>
        <a:buFont typeface="Arial" panose="020B0604020202020204" pitchFamily="34" charset="0"/>
        <a:buChar char="»"/>
        <a:tabLst/>
        <a:defRPr sz="5760" kern="1200">
          <a:solidFill>
            <a:srgbClr val="4D4D4D"/>
          </a:solidFill>
          <a:latin typeface="Century Gothic" panose="020B0502020202020204" pitchFamily="34" charset="0"/>
          <a:ea typeface="+mn-ea"/>
          <a:cs typeface="+mn-cs"/>
        </a:defRPr>
      </a:lvl4pPr>
      <a:lvl5pPr marL="7406685" marR="0" indent="-822966" algn="l" defTabSz="329186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sz="7200" kern="1200">
          <a:solidFill>
            <a:srgbClr val="4D4D4D"/>
          </a:solidFill>
          <a:latin typeface="Century Gothic" panose="020B0502020202020204" pitchFamily="34" charset="0"/>
          <a:ea typeface="+mn-ea"/>
          <a:cs typeface="+mn-cs"/>
        </a:defRPr>
      </a:lvl5pPr>
      <a:lvl6pPr marL="9052614" indent="-822966" algn="l" defTabSz="3291861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549" indent="-822966" algn="l" defTabSz="3291861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75" indent="-822966" algn="l" defTabSz="3291861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407" indent="-822966" algn="l" defTabSz="3291861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61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35" algn="l" defTabSz="3291861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61" algn="l" defTabSz="3291861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93" algn="l" defTabSz="3291861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716" algn="l" defTabSz="3291861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54" algn="l" defTabSz="3291861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83" algn="l" defTabSz="3291861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512" algn="l" defTabSz="3291861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444" algn="l" defTabSz="3291861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4.xml"/><Relationship Id="rId3" Type="http://schemas.openxmlformats.org/officeDocument/2006/relationships/image" Target="../media/image8.png"/><Relationship Id="rId7" Type="http://schemas.openxmlformats.org/officeDocument/2006/relationships/slide" Target="slide12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slide" Target="slide6.xml"/><Relationship Id="rId4" Type="http://schemas.openxmlformats.org/officeDocument/2006/relationships/slide" Target="slide14.xml"/><Relationship Id="rId9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5.png"/><Relationship Id="rId3" Type="http://schemas.openxmlformats.org/officeDocument/2006/relationships/slide" Target="slide7.xml"/><Relationship Id="rId7" Type="http://schemas.openxmlformats.org/officeDocument/2006/relationships/image" Target="../media/image13.png"/><Relationship Id="rId12" Type="http://schemas.openxmlformats.org/officeDocument/2006/relationships/slide" Target="slide10.xml"/><Relationship Id="rId2" Type="http://schemas.openxmlformats.org/officeDocument/2006/relationships/image" Target="../media/image1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openxmlformats.org/officeDocument/2006/relationships/slide" Target="slide11.xml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slide" Target="slide9.xml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68C894D-DE0C-70A3-4020-251AE1A817C0}"/>
              </a:ext>
            </a:extLst>
          </p:cNvPr>
          <p:cNvSpPr txBox="1"/>
          <p:nvPr/>
        </p:nvSpPr>
        <p:spPr>
          <a:xfrm>
            <a:off x="5791200" y="10744200"/>
            <a:ext cx="32308800" cy="62478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4320"/>
              </a:spcAft>
            </a:pPr>
            <a:r>
              <a:rPr lang="en-US" sz="20000" cap="all" dirty="0">
                <a:latin typeface="Century Gothic" panose="020B0502020202020204" pitchFamily="34" charset="0"/>
              </a:rPr>
              <a:t>2025 CITY OF LITTLE ROCK Disparity Study</a:t>
            </a:r>
          </a:p>
        </p:txBody>
      </p:sp>
      <p:pic>
        <p:nvPicPr>
          <p:cNvPr id="13" name="Picture 12" descr="A red and black logo&#10;&#10;Description automatically generated">
            <a:extLst>
              <a:ext uri="{FF2B5EF4-FFF2-40B4-BE49-F238E27FC236}">
                <a16:creationId xmlns:a16="http://schemas.microsoft.com/office/drawing/2014/main" id="{6AD3FCE7-A469-D39B-50B5-F63FFB8E3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6527" y="20421600"/>
            <a:ext cx="4898146" cy="3200407"/>
          </a:xfrm>
          <a:prstGeom prst="rect">
            <a:avLst/>
          </a:prstGeom>
        </p:spPr>
      </p:pic>
      <p:pic>
        <p:nvPicPr>
          <p:cNvPr id="3" name="Picture 2" descr="A sticker of a city&#10;&#10;Description automatically generated">
            <a:extLst>
              <a:ext uri="{FF2B5EF4-FFF2-40B4-BE49-F238E27FC236}">
                <a16:creationId xmlns:a16="http://schemas.microsoft.com/office/drawing/2014/main" id="{BA36BEB6-0A12-59B7-C368-F71E280EE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540" y="1676400"/>
            <a:ext cx="7818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26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917D57-9622-847B-37B6-8356B228D2F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43891200" cy="2468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F5B68E-32EE-0D93-01EA-EBD1A56428D5}"/>
              </a:ext>
            </a:extLst>
          </p:cNvPr>
          <p:cNvSpPr txBox="1"/>
          <p:nvPr/>
        </p:nvSpPr>
        <p:spPr>
          <a:xfrm>
            <a:off x="14554200" y="14121199"/>
            <a:ext cx="16078200" cy="7602081"/>
          </a:xfrm>
          <a:prstGeom prst="rect">
            <a:avLst/>
          </a:prstGeom>
          <a:noFill/>
        </p:spPr>
        <p:txBody>
          <a:bodyPr wrap="square" numCol="2" spcCol="1828800">
            <a:spAutoFit/>
          </a:bodyPr>
          <a:lstStyle>
            <a:defPPr>
              <a:defRPr lang="en-US"/>
            </a:defPPr>
            <a:lvl1pPr marL="404814" indent="-633414">
              <a:spcAft>
                <a:spcPts val="900"/>
              </a:spcAft>
              <a:buClr>
                <a:srgbClr val="ED1C24"/>
              </a:buClr>
              <a:buSzPct val="150000"/>
              <a:buFont typeface="Arial" panose="020B0604020202020204" pitchFamily="34" charset="0"/>
              <a:buChar char="•"/>
              <a:defRPr sz="4800">
                <a:solidFill>
                  <a:srgbClr val="4D4D4D"/>
                </a:solidFill>
                <a:latin typeface="Century Gothic" panose="020B0502020202020204" pitchFamily="34" charset="0"/>
              </a:defRPr>
            </a:lvl1pPr>
          </a:lstStyle>
          <a:p>
            <a:pPr marL="1395413" indent="-1347788">
              <a:spcAft>
                <a:spcPts val="6000"/>
              </a:spcAft>
              <a:buClr>
                <a:srgbClr val="6AB3DB"/>
              </a:buClr>
              <a:buSzPct val="100000"/>
              <a:buFont typeface="Century Gothic" panose="020B0502020202020204" pitchFamily="34" charset="0"/>
              <a:buChar char="●"/>
            </a:pPr>
            <a:r>
              <a:rPr lang="en-US" sz="7200" dirty="0"/>
              <a:t>Lines of work</a:t>
            </a:r>
          </a:p>
          <a:p>
            <a:pPr marL="1395413" indent="-1347788">
              <a:spcAft>
                <a:spcPts val="6000"/>
              </a:spcAft>
              <a:buClr>
                <a:srgbClr val="6AB3DB"/>
              </a:buClr>
              <a:buSzPct val="100000"/>
              <a:buFont typeface="Century Gothic" panose="020B0502020202020204" pitchFamily="34" charset="0"/>
              <a:buChar char="●"/>
            </a:pPr>
            <a:r>
              <a:rPr lang="en-US" sz="7200" dirty="0"/>
              <a:t>Vendor role</a:t>
            </a:r>
          </a:p>
          <a:p>
            <a:pPr marL="1395413" indent="-1347788">
              <a:spcAft>
                <a:spcPts val="6000"/>
              </a:spcAft>
              <a:buClr>
                <a:srgbClr val="6AB3DB"/>
              </a:buClr>
              <a:buSzPct val="100000"/>
              <a:buFont typeface="Century Gothic" panose="020B0502020202020204" pitchFamily="34" charset="0"/>
              <a:buChar char="●"/>
            </a:pPr>
            <a:r>
              <a:rPr lang="en-US" sz="7200" dirty="0"/>
              <a:t>Business size</a:t>
            </a:r>
          </a:p>
          <a:p>
            <a:pPr marL="1395413" indent="-1347788">
              <a:spcAft>
                <a:spcPts val="6000"/>
              </a:spcAft>
              <a:buClr>
                <a:srgbClr val="6AB3DB"/>
              </a:buClr>
              <a:buSzPct val="100000"/>
              <a:buFont typeface="Century Gothic" panose="020B0502020202020204" pitchFamily="34" charset="0"/>
              <a:buChar char="●"/>
            </a:pPr>
            <a:r>
              <a:rPr lang="en-US" sz="7200" dirty="0"/>
              <a:t>Geography</a:t>
            </a:r>
          </a:p>
          <a:p>
            <a:pPr marL="1395413" indent="-1347788">
              <a:spcAft>
                <a:spcPts val="6000"/>
              </a:spcAft>
              <a:buClr>
                <a:srgbClr val="6AB3DB"/>
              </a:buClr>
              <a:buSzPct val="100000"/>
              <a:buFont typeface="Century Gothic" panose="020B0502020202020204" pitchFamily="34" charset="0"/>
              <a:buChar char="●"/>
            </a:pPr>
            <a:r>
              <a:rPr lang="en-US" sz="7200" dirty="0"/>
              <a:t>Capacity</a:t>
            </a:r>
          </a:p>
          <a:p>
            <a:pPr marL="1395413" indent="-1347788">
              <a:spcAft>
                <a:spcPts val="6000"/>
              </a:spcAft>
              <a:buClr>
                <a:srgbClr val="6AB3DB"/>
              </a:buClr>
              <a:buSzPct val="100000"/>
              <a:buFont typeface="Century Gothic" panose="020B0502020202020204" pitchFamily="34" charset="0"/>
              <a:buChar char="●"/>
            </a:pPr>
            <a:r>
              <a:rPr lang="en-US" sz="7200" dirty="0"/>
              <a:t>Interest</a:t>
            </a:r>
          </a:p>
          <a:p>
            <a:pPr marL="1395413" indent="-1347788">
              <a:spcAft>
                <a:spcPts val="6000"/>
              </a:spcAft>
              <a:buClr>
                <a:srgbClr val="6AB3DB"/>
              </a:buClr>
              <a:buSzPct val="100000"/>
              <a:buFont typeface="Century Gothic" panose="020B0502020202020204" pitchFamily="34" charset="0"/>
              <a:buChar char="●"/>
            </a:pPr>
            <a:r>
              <a:rPr lang="en-US" sz="7200" dirty="0"/>
              <a:t>Ownership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40E0628-7BD6-80AF-99BA-FE4141C319EE}"/>
              </a:ext>
            </a:extLst>
          </p:cNvPr>
          <p:cNvGrpSpPr/>
          <p:nvPr/>
        </p:nvGrpSpPr>
        <p:grpSpPr>
          <a:xfrm>
            <a:off x="18196560" y="3657600"/>
            <a:ext cx="7498080" cy="7498080"/>
            <a:chOff x="10363200" y="2133600"/>
            <a:chExt cx="9326880" cy="932688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94CEF00-5882-FE48-7603-B34EE4BA0491}"/>
                </a:ext>
              </a:extLst>
            </p:cNvPr>
            <p:cNvSpPr/>
            <p:nvPr/>
          </p:nvSpPr>
          <p:spPr>
            <a:xfrm>
              <a:off x="10363200" y="2133600"/>
              <a:ext cx="9326880" cy="932688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rgbClr val="07640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B50429-845B-19F2-A5DD-272295A78A93}"/>
                </a:ext>
              </a:extLst>
            </p:cNvPr>
            <p:cNvSpPr txBox="1"/>
            <p:nvPr/>
          </p:nvSpPr>
          <p:spPr>
            <a:xfrm>
              <a:off x="11513799" y="5016815"/>
              <a:ext cx="7025682" cy="3560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0" dirty="0">
                  <a:latin typeface="Century Gothic" panose="020B0502020202020204" pitchFamily="34" charset="0"/>
                </a:rPr>
                <a:t>CUSTOM CENSUS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89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A536FB7-469A-FAD7-91F3-CD66ADE1EA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43891200" cy="2468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6C84F2-8F23-F37E-D84D-B5502F3671C0}"/>
              </a:ext>
            </a:extLst>
          </p:cNvPr>
          <p:cNvGrpSpPr/>
          <p:nvPr/>
        </p:nvGrpSpPr>
        <p:grpSpPr>
          <a:xfrm>
            <a:off x="18973800" y="8335097"/>
            <a:ext cx="15263637" cy="7129173"/>
            <a:chOff x="5886625" y="2748119"/>
            <a:chExt cx="5087879" cy="2376391"/>
          </a:xfrm>
        </p:grpSpPr>
        <p:sp>
          <p:nvSpPr>
            <p:cNvPr id="3" name="TextBox 2"/>
            <p:cNvSpPr txBox="1"/>
            <p:nvPr/>
          </p:nvSpPr>
          <p:spPr>
            <a:xfrm>
              <a:off x="6039522" y="4724400"/>
              <a:ext cx="472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480"/>
                </a:spcAft>
              </a:pPr>
              <a:r>
                <a:rPr lang="en-US" sz="7200" dirty="0">
                  <a:latin typeface="Century Gothic" panose="020B0502020202020204" pitchFamily="34" charset="0"/>
                </a:rPr>
                <a:t>&lt; 80 </a:t>
              </a:r>
              <a:r>
                <a:rPr lang="en-US" sz="7200" b="1" dirty="0">
                  <a:latin typeface="Century Gothic" panose="020B0502020202020204" pitchFamily="34" charset="0"/>
                </a:rPr>
                <a:t>= substantial </a:t>
              </a:r>
              <a:r>
                <a:rPr lang="en-US" sz="7200" dirty="0">
                  <a:latin typeface="Century Gothic" panose="020B0502020202020204" pitchFamily="34" charset="0"/>
                </a:rPr>
                <a:t>disparity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0AA937-3AA4-87EC-6D3E-F402BB9091F5}"/>
                </a:ext>
              </a:extLst>
            </p:cNvPr>
            <p:cNvGrpSpPr/>
            <p:nvPr/>
          </p:nvGrpSpPr>
          <p:grpSpPr>
            <a:xfrm>
              <a:off x="5886625" y="2748119"/>
              <a:ext cx="5087879" cy="1661940"/>
              <a:chOff x="999038" y="2242458"/>
              <a:chExt cx="4239898" cy="1384949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139888" y="2242458"/>
                <a:ext cx="1209911" cy="641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7200" dirty="0">
                    <a:latin typeface="Century Gothic" panose="020B0502020202020204" pitchFamily="34" charset="0"/>
                  </a:rPr>
                  <a:t>Dollars </a:t>
                </a:r>
                <a:br>
                  <a:rPr lang="en-US" sz="7200" dirty="0">
                    <a:latin typeface="Century Gothic" panose="020B0502020202020204" pitchFamily="34" charset="0"/>
                  </a:rPr>
                </a:br>
                <a:r>
                  <a:rPr lang="en-US" sz="7200" dirty="0">
                    <a:latin typeface="Century Gothic" panose="020B0502020202020204" pitchFamily="34" charset="0"/>
                  </a:rPr>
                  <a:t>awarded</a:t>
                </a: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3480348" y="2512921"/>
                <a:ext cx="1758588" cy="764311"/>
                <a:chOff x="3727830" y="2424599"/>
                <a:chExt cx="1758588" cy="764311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4050702" y="2492095"/>
                  <a:ext cx="1435716" cy="641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7200" b="1" dirty="0">
                      <a:latin typeface="Century Gothic" panose="020B0502020202020204" pitchFamily="34" charset="0"/>
                    </a:rPr>
                    <a:t>Disparity </a:t>
                  </a:r>
                  <a:br>
                    <a:rPr lang="en-US" sz="7200" b="1" dirty="0">
                      <a:latin typeface="Century Gothic" panose="020B0502020202020204" pitchFamily="34" charset="0"/>
                    </a:rPr>
                  </a:br>
                  <a:r>
                    <a:rPr lang="en-US" sz="7200" b="1" dirty="0">
                      <a:latin typeface="Century Gothic" panose="020B0502020202020204" pitchFamily="34" charset="0"/>
                    </a:rPr>
                    <a:t>Index</a:t>
                  </a:r>
                </a:p>
              </p:txBody>
            </p:sp>
            <p:sp>
              <p:nvSpPr>
                <p:cNvPr id="25" name="TextBox 12"/>
                <p:cNvSpPr txBox="1"/>
                <p:nvPr/>
              </p:nvSpPr>
              <p:spPr>
                <a:xfrm>
                  <a:off x="3727830" y="2424599"/>
                  <a:ext cx="436696" cy="7643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7280" dirty="0"/>
                    <a:t>=</a:t>
                  </a:r>
                </a:p>
              </p:txBody>
            </p:sp>
          </p:grpSp>
          <p:grpSp>
            <p:nvGrpSpPr>
              <p:cNvPr id="4" name="Group 3"/>
              <p:cNvGrpSpPr/>
              <p:nvPr/>
            </p:nvGrpSpPr>
            <p:grpSpPr>
              <a:xfrm>
                <a:off x="999038" y="2969629"/>
                <a:ext cx="1488156" cy="657778"/>
                <a:chOff x="1518022" y="3097204"/>
                <a:chExt cx="1488156" cy="657778"/>
              </a:xfrm>
            </p:grpSpPr>
            <p:cxnSp>
              <p:nvCxnSpPr>
                <p:cNvPr id="26" name="Straight Connector 25"/>
                <p:cNvCxnSpPr>
                  <a:cxnSpLocks/>
                </p:cNvCxnSpPr>
                <p:nvPr/>
              </p:nvCxnSpPr>
              <p:spPr>
                <a:xfrm flipH="1">
                  <a:off x="1518022" y="3097204"/>
                  <a:ext cx="148815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1667259" y="3113782"/>
                  <a:ext cx="1213473" cy="6412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7200" dirty="0">
                      <a:latin typeface="Century Gothic" panose="020B0502020202020204" pitchFamily="34" charset="0"/>
                    </a:rPr>
                    <a:t>Dollars </a:t>
                  </a:r>
                  <a:br>
                    <a:rPr lang="en-US" sz="7200" dirty="0">
                      <a:latin typeface="Century Gothic" panose="020B0502020202020204" pitchFamily="34" charset="0"/>
                    </a:rPr>
                  </a:br>
                  <a:r>
                    <a:rPr lang="en-US" sz="7200" dirty="0">
                      <a:latin typeface="Century Gothic" panose="020B0502020202020204" pitchFamily="34" charset="0"/>
                    </a:rPr>
                    <a:t>available</a:t>
                  </a:r>
                </a:p>
              </p:txBody>
            </p:sp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5BC676C-F25C-493C-AF5D-DC2719C36CD6}"/>
                  </a:ext>
                </a:extLst>
              </p:cNvPr>
              <p:cNvSpPr/>
              <p:nvPr/>
            </p:nvSpPr>
            <p:spPr>
              <a:xfrm>
                <a:off x="2667165" y="2775664"/>
                <a:ext cx="722776" cy="333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7200" b="1" dirty="0">
                    <a:latin typeface="Century Gothic" panose="020B0502020202020204" pitchFamily="34" charset="0"/>
                  </a:rPr>
                  <a:t>X</a:t>
                </a:r>
                <a:r>
                  <a:rPr lang="en-US" sz="7200" dirty="0">
                    <a:latin typeface="Century Gothic" panose="020B0502020202020204" pitchFamily="34" charset="0"/>
                  </a:rPr>
                  <a:t> 100</a:t>
                </a: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81A152C-4029-C9A2-8097-7F25195D0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111" y="5687338"/>
            <a:ext cx="12345470" cy="123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41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EAA8CE-342A-B434-82AE-7C434CDB0D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43891200" cy="2468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697D7E5-E6D9-6338-209B-C2442A622816}"/>
              </a:ext>
            </a:extLst>
          </p:cNvPr>
          <p:cNvGrpSpPr/>
          <p:nvPr/>
        </p:nvGrpSpPr>
        <p:grpSpPr>
          <a:xfrm>
            <a:off x="12725400" y="3526602"/>
            <a:ext cx="15659097" cy="17635596"/>
            <a:chOff x="4395244" y="1222713"/>
            <a:chExt cx="5219699" cy="58785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B46A6B3-CCD2-3DEE-390E-2DB7279E5C02}"/>
                </a:ext>
              </a:extLst>
            </p:cNvPr>
            <p:cNvSpPr txBox="1"/>
            <p:nvPr/>
          </p:nvSpPr>
          <p:spPr>
            <a:xfrm>
              <a:off x="6784546" y="6248402"/>
              <a:ext cx="13338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2997"/>
                </a:spcAft>
              </a:pPr>
              <a:r>
                <a:rPr lang="en-US" sz="4800" b="1" dirty="0">
                  <a:solidFill>
                    <a:srgbClr val="4D4D4D"/>
                  </a:solidFill>
                  <a:latin typeface="Century Gothic" panose="020B0502020202020204" pitchFamily="34" charset="0"/>
                </a:rPr>
                <a:t>Draft report</a:t>
              </a:r>
            </a:p>
          </p:txBody>
        </p:sp>
        <p:sp>
          <p:nvSpPr>
            <p:cNvPr id="4" name="TextBox 9">
              <a:extLst>
                <a:ext uri="{FF2B5EF4-FFF2-40B4-BE49-F238E27FC236}">
                  <a16:creationId xmlns:a16="http://schemas.microsoft.com/office/drawing/2014/main" id="{34393F25-C777-32D4-4A92-4232A9BCCA85}"/>
                </a:ext>
              </a:extLst>
            </p:cNvPr>
            <p:cNvSpPr txBox="1"/>
            <p:nvPr/>
          </p:nvSpPr>
          <p:spPr>
            <a:xfrm>
              <a:off x="6784546" y="6736841"/>
              <a:ext cx="2340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2997"/>
                </a:spcAft>
              </a:pPr>
              <a:r>
                <a:rPr lang="en-US" sz="4800" b="1" dirty="0">
                  <a:solidFill>
                    <a:srgbClr val="4D4D4D"/>
                  </a:solidFill>
                  <a:latin typeface="Century Gothic" panose="020B0502020202020204" pitchFamily="34" charset="0"/>
                </a:rPr>
                <a:t>Final report</a:t>
              </a:r>
            </a:p>
          </p:txBody>
        </p:sp>
        <p:sp>
          <p:nvSpPr>
            <p:cNvPr id="5" name="TextBox 9">
              <a:extLst>
                <a:ext uri="{FF2B5EF4-FFF2-40B4-BE49-F238E27FC236}">
                  <a16:creationId xmlns:a16="http://schemas.microsoft.com/office/drawing/2014/main" id="{70B0E09F-16C1-768F-B3FA-545D365D7749}"/>
                </a:ext>
              </a:extLst>
            </p:cNvPr>
            <p:cNvSpPr txBox="1"/>
            <p:nvPr/>
          </p:nvSpPr>
          <p:spPr>
            <a:xfrm>
              <a:off x="6784546" y="1378806"/>
              <a:ext cx="28303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2997"/>
                </a:spcAft>
              </a:pPr>
              <a:r>
                <a:rPr lang="en-US" sz="4800" b="1" dirty="0">
                  <a:solidFill>
                    <a:srgbClr val="4D4D4D"/>
                  </a:solidFill>
                  <a:latin typeface="Century Gothic" panose="020B0502020202020204" pitchFamily="34" charset="0"/>
                </a:rPr>
                <a:t>Project initiation</a:t>
              </a:r>
              <a:br>
                <a:rPr lang="en-US" sz="4800" b="1" dirty="0">
                  <a:solidFill>
                    <a:srgbClr val="4D4D4D"/>
                  </a:solidFill>
                  <a:latin typeface="Century Gothic" panose="020B0502020202020204" pitchFamily="34" charset="0"/>
                </a:rPr>
              </a:br>
              <a:r>
                <a:rPr lang="en-US" sz="4800" b="1" dirty="0">
                  <a:solidFill>
                    <a:srgbClr val="4D4D4D"/>
                  </a:solidFill>
                  <a:latin typeface="Century Gothic" panose="020B0502020202020204" pitchFamily="34" charset="0"/>
                </a:rPr>
                <a:t>Data assessment</a:t>
              </a:r>
            </a:p>
          </p:txBody>
        </p:sp>
        <p:sp>
          <p:nvSpPr>
            <p:cNvPr id="8" name="TextBox 9">
              <a:extLst>
                <a:ext uri="{FF2B5EF4-FFF2-40B4-BE49-F238E27FC236}">
                  <a16:creationId xmlns:a16="http://schemas.microsoft.com/office/drawing/2014/main" id="{BF964098-535F-23B2-CA0D-C45FC71B8F76}"/>
                </a:ext>
              </a:extLst>
            </p:cNvPr>
            <p:cNvSpPr txBox="1"/>
            <p:nvPr/>
          </p:nvSpPr>
          <p:spPr>
            <a:xfrm>
              <a:off x="6784546" y="5681248"/>
              <a:ext cx="1682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2997"/>
                </a:spcAft>
              </a:pPr>
              <a:r>
                <a:rPr lang="en-US" sz="4800" b="1" dirty="0">
                  <a:solidFill>
                    <a:srgbClr val="4D4D4D"/>
                  </a:solidFill>
                  <a:latin typeface="Century Gothic" panose="020B0502020202020204" pitchFamily="34" charset="0"/>
                </a:rPr>
                <a:t>Data review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F8DB66B-1BC7-BCF3-A955-5996330DBC67}"/>
                </a:ext>
              </a:extLst>
            </p:cNvPr>
            <p:cNvSpPr txBox="1"/>
            <p:nvPr/>
          </p:nvSpPr>
          <p:spPr>
            <a:xfrm>
              <a:off x="4395244" y="1222713"/>
              <a:ext cx="2200605" cy="587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3600" b="1" dirty="0">
                <a:solidFill>
                  <a:srgbClr val="4D4D4D"/>
                </a:solidFill>
                <a:latin typeface="Century Gothic" panose="020B0502020202020204" pitchFamily="34" charset="0"/>
              </a:endParaRPr>
            </a:p>
            <a:p>
              <a:pPr algn="r"/>
              <a:r>
                <a:rPr lang="en-US" sz="4800" b="1" dirty="0">
                  <a:solidFill>
                    <a:srgbClr val="4D4D4D"/>
                  </a:solidFill>
                  <a:latin typeface="Century Gothic" panose="020B0502020202020204" pitchFamily="34" charset="0"/>
                </a:rPr>
                <a:t>JUNE</a:t>
              </a:r>
            </a:p>
            <a:p>
              <a:pPr algn="r"/>
              <a:endParaRPr lang="en-US" sz="4800" b="1" dirty="0">
                <a:solidFill>
                  <a:srgbClr val="4D4D4D"/>
                </a:solidFill>
                <a:latin typeface="Century Gothic" panose="020B0502020202020204" pitchFamily="34" charset="0"/>
              </a:endParaRPr>
            </a:p>
            <a:p>
              <a:pPr algn="r"/>
              <a:r>
                <a:rPr lang="en-US" sz="4800" b="1" dirty="0">
                  <a:solidFill>
                    <a:srgbClr val="4D4D4D"/>
                  </a:solidFill>
                  <a:latin typeface="Century Gothic" panose="020B0502020202020204" pitchFamily="34" charset="0"/>
                </a:rPr>
                <a:t>JULY</a:t>
              </a:r>
            </a:p>
            <a:p>
              <a:pPr algn="r"/>
              <a:endParaRPr lang="en-US" sz="4800" b="1" dirty="0">
                <a:solidFill>
                  <a:srgbClr val="4D4D4D"/>
                </a:solidFill>
                <a:latin typeface="Century Gothic" panose="020B0502020202020204" pitchFamily="34" charset="0"/>
              </a:endParaRPr>
            </a:p>
            <a:p>
              <a:pPr algn="r"/>
              <a:r>
                <a:rPr lang="en-US" sz="4800" b="1" dirty="0">
                  <a:solidFill>
                    <a:srgbClr val="4D4D4D"/>
                  </a:solidFill>
                  <a:latin typeface="Century Gothic" panose="020B0502020202020204" pitchFamily="34" charset="0"/>
                </a:rPr>
                <a:t>AUGUST</a:t>
              </a:r>
              <a:br>
                <a:rPr lang="en-US" sz="4800" b="1" dirty="0">
                  <a:solidFill>
                    <a:srgbClr val="4D4D4D"/>
                  </a:solidFill>
                  <a:latin typeface="Century Gothic" panose="020B0502020202020204" pitchFamily="34" charset="0"/>
                </a:rPr>
              </a:br>
              <a:endParaRPr lang="en-US" sz="4800" b="1" dirty="0">
                <a:solidFill>
                  <a:srgbClr val="4D4D4D"/>
                </a:solidFill>
                <a:latin typeface="Century Gothic" panose="020B0502020202020204" pitchFamily="34" charset="0"/>
              </a:endParaRPr>
            </a:p>
            <a:p>
              <a:pPr algn="r"/>
              <a:r>
                <a:rPr lang="en-US" sz="4800" b="1" dirty="0">
                  <a:solidFill>
                    <a:srgbClr val="4D4D4D"/>
                  </a:solidFill>
                  <a:latin typeface="Century Gothic" panose="020B0502020202020204" pitchFamily="34" charset="0"/>
                </a:rPr>
                <a:t>	SEPTEMBER</a:t>
              </a:r>
            </a:p>
            <a:p>
              <a:pPr algn="r"/>
              <a:endParaRPr lang="en-US" sz="4800" b="1" dirty="0">
                <a:solidFill>
                  <a:srgbClr val="4D4D4D"/>
                </a:solidFill>
                <a:latin typeface="Century Gothic" panose="020B0502020202020204" pitchFamily="34" charset="0"/>
              </a:endParaRPr>
            </a:p>
            <a:p>
              <a:pPr algn="r"/>
              <a:r>
                <a:rPr lang="en-US" sz="4800" b="1" dirty="0">
                  <a:solidFill>
                    <a:srgbClr val="4D4D4D"/>
                  </a:solidFill>
                  <a:latin typeface="Century Gothic" panose="020B0502020202020204" pitchFamily="34" charset="0"/>
                </a:rPr>
                <a:t>OCTOBER</a:t>
              </a:r>
            </a:p>
            <a:p>
              <a:pPr algn="r"/>
              <a:endParaRPr lang="en-US" sz="4800" b="1" dirty="0">
                <a:solidFill>
                  <a:srgbClr val="4D4D4D"/>
                </a:solidFill>
                <a:latin typeface="Century Gothic" panose="020B0502020202020204" pitchFamily="34" charset="0"/>
              </a:endParaRPr>
            </a:p>
            <a:p>
              <a:pPr algn="r"/>
              <a:r>
                <a:rPr lang="en-US" sz="4800" b="1" dirty="0">
                  <a:solidFill>
                    <a:srgbClr val="4D4D4D"/>
                  </a:solidFill>
                  <a:latin typeface="Century Gothic" panose="020B0502020202020204" pitchFamily="34" charset="0"/>
                </a:rPr>
                <a:t>NOVEMBER</a:t>
              </a:r>
            </a:p>
            <a:p>
              <a:pPr algn="r"/>
              <a:endParaRPr lang="en-US" sz="4800" b="1" dirty="0">
                <a:solidFill>
                  <a:srgbClr val="4D4D4D"/>
                </a:solidFill>
                <a:latin typeface="Century Gothic" panose="020B0502020202020204" pitchFamily="34" charset="0"/>
              </a:endParaRPr>
            </a:p>
            <a:p>
              <a:pPr algn="r"/>
              <a:r>
                <a:rPr lang="en-US" sz="4800" b="1" dirty="0">
                  <a:solidFill>
                    <a:srgbClr val="4D4D4D"/>
                  </a:solidFill>
                  <a:latin typeface="Century Gothic" panose="020B0502020202020204" pitchFamily="34" charset="0"/>
                </a:rPr>
                <a:t>DECEMBER</a:t>
              </a:r>
            </a:p>
            <a:p>
              <a:pPr algn="r"/>
              <a:endParaRPr lang="en-US" sz="4800" b="1" dirty="0">
                <a:solidFill>
                  <a:srgbClr val="4D4D4D"/>
                </a:solidFill>
                <a:latin typeface="Century Gothic" panose="020B0502020202020204" pitchFamily="34" charset="0"/>
              </a:endParaRPr>
            </a:p>
            <a:p>
              <a:pPr algn="r"/>
              <a:r>
                <a:rPr lang="en-US" sz="4800" b="1" dirty="0">
                  <a:solidFill>
                    <a:srgbClr val="4D4D4D"/>
                  </a:solidFill>
                  <a:latin typeface="Century Gothic" panose="020B0502020202020204" pitchFamily="34" charset="0"/>
                </a:rPr>
                <a:t>JANUARY</a:t>
              </a:r>
            </a:p>
            <a:p>
              <a:pPr algn="r"/>
              <a:endParaRPr lang="en-US" sz="4800" b="1" dirty="0">
                <a:solidFill>
                  <a:srgbClr val="4D4D4D"/>
                </a:solidFill>
                <a:latin typeface="Century Gothic" panose="020B0502020202020204" pitchFamily="34" charset="0"/>
              </a:endParaRPr>
            </a:p>
            <a:p>
              <a:pPr algn="r"/>
              <a:r>
                <a:rPr lang="en-US" sz="4800" b="1" dirty="0">
                  <a:solidFill>
                    <a:srgbClr val="4D4D4D"/>
                  </a:solidFill>
                  <a:latin typeface="Century Gothic" panose="020B0502020202020204" pitchFamily="34" charset="0"/>
                </a:rPr>
                <a:t>FEBRUARY</a:t>
              </a:r>
            </a:p>
            <a:p>
              <a:pPr algn="r"/>
              <a:endParaRPr lang="en-US" sz="4800" b="1" dirty="0">
                <a:solidFill>
                  <a:srgbClr val="4D4D4D"/>
                </a:solidFill>
                <a:latin typeface="Century Gothic" panose="020B0502020202020204" pitchFamily="34" charset="0"/>
              </a:endParaRPr>
            </a:p>
            <a:p>
              <a:pPr algn="r"/>
              <a:r>
                <a:rPr lang="en-US" sz="4800" b="1" dirty="0">
                  <a:solidFill>
                    <a:srgbClr val="4D4D4D"/>
                  </a:solidFill>
                  <a:latin typeface="Century Gothic" panose="020B0502020202020204" pitchFamily="34" charset="0"/>
                </a:rPr>
                <a:t>MARCH</a:t>
              </a:r>
            </a:p>
            <a:p>
              <a:pPr algn="r"/>
              <a:endParaRPr lang="en-US" sz="4800" b="1" dirty="0">
                <a:solidFill>
                  <a:srgbClr val="4D4D4D"/>
                </a:solidFill>
                <a:latin typeface="Century Gothic" panose="020B0502020202020204" pitchFamily="34" charset="0"/>
              </a:endParaRPr>
            </a:p>
            <a:p>
              <a:pPr algn="r"/>
              <a:r>
                <a:rPr lang="en-US" sz="4800" b="1" dirty="0">
                  <a:solidFill>
                    <a:srgbClr val="4D4D4D"/>
                  </a:solidFill>
                  <a:latin typeface="Century Gothic" panose="020B0502020202020204" pitchFamily="34" charset="0"/>
                </a:rPr>
                <a:t>APRIL</a:t>
              </a:r>
            </a:p>
            <a:p>
              <a:pPr algn="r"/>
              <a:br>
                <a:rPr lang="en-US" sz="4800" b="1" dirty="0">
                  <a:solidFill>
                    <a:srgbClr val="4D4D4D"/>
                  </a:solidFill>
                  <a:latin typeface="Century Gothic" panose="020B0502020202020204" pitchFamily="34" charset="0"/>
                </a:rPr>
              </a:br>
              <a:r>
                <a:rPr lang="en-US" sz="4800" b="1" dirty="0">
                  <a:solidFill>
                    <a:srgbClr val="4D4D4D"/>
                  </a:solidFill>
                  <a:latin typeface="Century Gothic" panose="020B0502020202020204" pitchFamily="34" charset="0"/>
                </a:rPr>
                <a:t>MAY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A7FCF91-570D-2E24-B580-6E5D6A902E84}"/>
                </a:ext>
              </a:extLst>
            </p:cNvPr>
            <p:cNvCxnSpPr>
              <a:cxnSpLocks/>
            </p:cNvCxnSpPr>
            <p:nvPr/>
          </p:nvCxnSpPr>
          <p:spPr>
            <a:xfrm>
              <a:off x="6725109" y="1447802"/>
              <a:ext cx="0" cy="5627594"/>
            </a:xfrm>
            <a:prstGeom prst="line">
              <a:avLst/>
            </a:prstGeom>
            <a:ln w="127000">
              <a:solidFill>
                <a:srgbClr val="6AB3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814BC33D-A571-5D29-C2B7-2BDC15D504CA}"/>
                </a:ext>
              </a:extLst>
            </p:cNvPr>
            <p:cNvGrpSpPr/>
            <p:nvPr/>
          </p:nvGrpSpPr>
          <p:grpSpPr>
            <a:xfrm>
              <a:off x="6725109" y="2536379"/>
              <a:ext cx="2190294" cy="4071134"/>
              <a:chOff x="6725106" y="2536377"/>
              <a:chExt cx="2190294" cy="4071134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683FE47-37CE-422A-27F1-114936898D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5106" y="2536377"/>
                <a:ext cx="1430604" cy="0"/>
              </a:xfrm>
              <a:prstGeom prst="line">
                <a:avLst/>
              </a:prstGeom>
              <a:ln w="127000">
                <a:solidFill>
                  <a:srgbClr val="6AB3D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72D3FE0E-D233-46DE-7EF0-C8404F4EAE1E}"/>
                  </a:ext>
                </a:extLst>
              </p:cNvPr>
              <p:cNvGrpSpPr/>
              <p:nvPr/>
            </p:nvGrpSpPr>
            <p:grpSpPr>
              <a:xfrm>
                <a:off x="6731994" y="2536377"/>
                <a:ext cx="2183406" cy="4071134"/>
                <a:chOff x="6731994" y="2536377"/>
                <a:chExt cx="2183406" cy="4071134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6E75D7E5-5E68-518A-5690-64EAC1E2FCC3}"/>
                    </a:ext>
                  </a:extLst>
                </p:cNvPr>
                <p:cNvGrpSpPr/>
                <p:nvPr/>
              </p:nvGrpSpPr>
              <p:grpSpPr>
                <a:xfrm>
                  <a:off x="6731994" y="4215825"/>
                  <a:ext cx="2183406" cy="2391686"/>
                  <a:chOff x="5368400" y="3509101"/>
                  <a:chExt cx="2183406" cy="2391686"/>
                </a:xfrm>
              </p:grpSpPr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CD12EBC8-A74D-7553-9671-C49B3FEA9F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368400" y="5880230"/>
                    <a:ext cx="1458887" cy="0"/>
                  </a:xfrm>
                  <a:prstGeom prst="line">
                    <a:avLst/>
                  </a:prstGeom>
                  <a:ln w="127000">
                    <a:solidFill>
                      <a:srgbClr val="6AB3D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84CF0BD3-47EF-CC0A-0F7B-BF4011A58B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813315" y="4343033"/>
                    <a:ext cx="0" cy="1557754"/>
                  </a:xfrm>
                  <a:prstGeom prst="line">
                    <a:avLst/>
                  </a:prstGeom>
                  <a:ln w="127000">
                    <a:solidFill>
                      <a:srgbClr val="6AB3D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TextBox 9">
                    <a:extLst>
                      <a:ext uri="{FF2B5EF4-FFF2-40B4-BE49-F238E27FC236}">
                        <a16:creationId xmlns:a16="http://schemas.microsoft.com/office/drawing/2014/main" id="{E1716B15-10B0-2AF0-DBC2-F914E22876E1}"/>
                      </a:ext>
                    </a:extLst>
                  </p:cNvPr>
                  <p:cNvSpPr txBox="1"/>
                  <p:nvPr/>
                </p:nvSpPr>
                <p:spPr>
                  <a:xfrm>
                    <a:off x="5868928" y="3509101"/>
                    <a:ext cx="168287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spcAft>
                        <a:spcPts val="3600"/>
                      </a:spcAft>
                    </a:pPr>
                    <a:r>
                      <a:rPr lang="en-US" sz="4800" b="1" dirty="0">
                        <a:solidFill>
                          <a:srgbClr val="4D4D4D"/>
                        </a:solidFill>
                        <a:latin typeface="Century Gothic" panose="020B0502020202020204" pitchFamily="34" charset="0"/>
                      </a:rPr>
                      <a:t>Community engagement</a:t>
                    </a:r>
                  </a:p>
                </p:txBody>
              </p:sp>
            </p:grp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B129F8FE-ED76-0E2B-2B6E-E9245A4126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141739" y="2536377"/>
                  <a:ext cx="0" cy="1525016"/>
                </a:xfrm>
                <a:prstGeom prst="line">
                  <a:avLst/>
                </a:prstGeom>
                <a:ln w="127000">
                  <a:solidFill>
                    <a:srgbClr val="6AB3D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3611B55F-5DE2-5356-8DCD-5EFC96062796}"/>
                </a:ext>
              </a:extLst>
            </p:cNvPr>
            <p:cNvGrpSpPr/>
            <p:nvPr/>
          </p:nvGrpSpPr>
          <p:grpSpPr>
            <a:xfrm>
              <a:off x="6740516" y="2536379"/>
              <a:ext cx="2793004" cy="3571447"/>
              <a:chOff x="6740514" y="2536377"/>
              <a:chExt cx="2793004" cy="3571447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7485691-4C20-B43C-9B93-24A4B3189C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0514" y="6096000"/>
                <a:ext cx="2228245" cy="0"/>
              </a:xfrm>
              <a:prstGeom prst="line">
                <a:avLst/>
              </a:prstGeom>
              <a:ln w="127000">
                <a:solidFill>
                  <a:srgbClr val="6AB3D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E3CE6B1-6533-BE8C-0A75-E444F922F3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44381" y="4038600"/>
                <a:ext cx="0" cy="2069224"/>
              </a:xfrm>
              <a:prstGeom prst="line">
                <a:avLst/>
              </a:prstGeom>
              <a:ln w="127000">
                <a:solidFill>
                  <a:srgbClr val="6AB3D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9">
                <a:extLst>
                  <a:ext uri="{FF2B5EF4-FFF2-40B4-BE49-F238E27FC236}">
                    <a16:creationId xmlns:a16="http://schemas.microsoft.com/office/drawing/2014/main" id="{09773E98-5ADB-4FA5-8BC0-E82DA9DAA894}"/>
                  </a:ext>
                </a:extLst>
              </p:cNvPr>
              <p:cNvSpPr txBox="1"/>
              <p:nvPr/>
            </p:nvSpPr>
            <p:spPr>
              <a:xfrm>
                <a:off x="8305798" y="3283691"/>
                <a:ext cx="12277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Aft>
                    <a:spcPts val="2997"/>
                  </a:spcAft>
                </a:pPr>
                <a:r>
                  <a:rPr lang="en-US" sz="4800" b="1" dirty="0">
                    <a:solidFill>
                      <a:srgbClr val="4D4D4D"/>
                    </a:solidFill>
                    <a:latin typeface="Century Gothic" panose="020B0502020202020204" pitchFamily="34" charset="0"/>
                  </a:rPr>
                  <a:t>Data analysis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12F6B50F-5394-0271-B5DF-65342705A7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44381" y="2536377"/>
                <a:ext cx="0" cy="661416"/>
              </a:xfrm>
              <a:prstGeom prst="line">
                <a:avLst/>
              </a:prstGeom>
              <a:ln w="127000">
                <a:solidFill>
                  <a:srgbClr val="6AB3D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09895E2-B0D4-FE74-C54B-2712E80DE8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5711" y="2536377"/>
                <a:ext cx="813047" cy="0"/>
              </a:xfrm>
              <a:prstGeom prst="line">
                <a:avLst/>
              </a:prstGeom>
              <a:ln w="127000">
                <a:solidFill>
                  <a:srgbClr val="6AB3D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6113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3161D47-8398-B873-98C3-858D0ED96F9F}"/>
              </a:ext>
            </a:extLst>
          </p:cNvPr>
          <p:cNvSpPr txBox="1"/>
          <p:nvPr/>
        </p:nvSpPr>
        <p:spPr>
          <a:xfrm>
            <a:off x="4914900" y="10207918"/>
            <a:ext cx="34061400" cy="4272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3" indent="-914403" algn="ctr">
              <a:spcAft>
                <a:spcPts val="8643"/>
              </a:spcAft>
              <a:buClr>
                <a:srgbClr val="557E92"/>
              </a:buClr>
            </a:pPr>
            <a:r>
              <a:rPr lang="en-US" sz="10000" dirty="0">
                <a:latin typeface="Century Gothic" panose="020B0502020202020204" pitchFamily="34" charset="0"/>
              </a:rPr>
              <a:t>Rob Stephenson: rstephenson@bbcresearch.com</a:t>
            </a:r>
          </a:p>
          <a:p>
            <a:pPr marL="914403" indent="-914403" algn="ctr">
              <a:spcAft>
                <a:spcPts val="8643"/>
              </a:spcAft>
              <a:buClr>
                <a:srgbClr val="557E92"/>
              </a:buClr>
            </a:pPr>
            <a:r>
              <a:rPr lang="en-US" sz="10000" dirty="0">
                <a:latin typeface="Century Gothic" panose="020B0502020202020204" pitchFamily="34" charset="0"/>
              </a:rPr>
              <a:t>Kevin Williams: kwilliams@bbcresearch.com</a:t>
            </a:r>
          </a:p>
        </p:txBody>
      </p:sp>
    </p:spTree>
    <p:extLst>
      <p:ext uri="{BB962C8B-B14F-4D97-AF65-F5344CB8AC3E}">
        <p14:creationId xmlns:p14="http://schemas.microsoft.com/office/powerpoint/2010/main" val="1498370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A57ABD8-7399-2A09-58F3-A226BBE53C6D}"/>
              </a:ext>
            </a:extLst>
          </p:cNvPr>
          <p:cNvGrpSpPr/>
          <p:nvPr/>
        </p:nvGrpSpPr>
        <p:grpSpPr>
          <a:xfrm>
            <a:off x="17938236" y="1924555"/>
            <a:ext cx="8229600" cy="8229600"/>
            <a:chOff x="17938236" y="1924555"/>
            <a:chExt cx="8229600" cy="82296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0B0C897-57D1-05D6-6116-167B2C7B62D4}"/>
                </a:ext>
              </a:extLst>
            </p:cNvPr>
            <p:cNvSpPr/>
            <p:nvPr/>
          </p:nvSpPr>
          <p:spPr>
            <a:xfrm>
              <a:off x="17938236" y="1924555"/>
              <a:ext cx="8229600" cy="8229600"/>
            </a:xfrm>
            <a:prstGeom prst="ellipse">
              <a:avLst/>
            </a:prstGeom>
            <a:solidFill>
              <a:srgbClr val="FFFFFF"/>
            </a:solidFill>
            <a:ln w="76200">
              <a:solidFill>
                <a:srgbClr val="0764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3" dirty="0">
                <a:solidFill>
                  <a:srgbClr val="4F677C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D1F6607-8FC3-CBA2-D45C-EADE875FE721}"/>
                </a:ext>
              </a:extLst>
            </p:cNvPr>
            <p:cNvSpPr txBox="1"/>
            <p:nvPr/>
          </p:nvSpPr>
          <p:spPr>
            <a:xfrm>
              <a:off x="19278600" y="7795287"/>
              <a:ext cx="5667567" cy="7391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3" b="1" dirty="0">
                  <a:latin typeface="Century Gothic" panose="020B0502020202020204" pitchFamily="34" charset="0"/>
                </a:rPr>
                <a:t>PRIME CONSULTANT</a:t>
              </a:r>
            </a:p>
          </p:txBody>
        </p:sp>
        <p:pic>
          <p:nvPicPr>
            <p:cNvPr id="29" name="Picture 28" descr="A red and black logo&#10;&#10;Description automatically generated">
              <a:extLst>
                <a:ext uri="{FF2B5EF4-FFF2-40B4-BE49-F238E27FC236}">
                  <a16:creationId xmlns:a16="http://schemas.microsoft.com/office/drawing/2014/main" id="{1BC7984F-11FF-2D5D-4770-766599CF9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4060" y="3505200"/>
              <a:ext cx="4618248" cy="301752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386EA24-3851-F204-CF09-6572C41D573B}"/>
                </a:ext>
              </a:extLst>
            </p:cNvPr>
            <p:cNvSpPr txBox="1"/>
            <p:nvPr/>
          </p:nvSpPr>
          <p:spPr>
            <a:xfrm>
              <a:off x="20440277" y="6772870"/>
              <a:ext cx="337282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400" i="1" dirty="0"/>
                <a:t>Denver, CO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6E5E39B-B89F-4895-F3EA-9D459F397A74}"/>
              </a:ext>
            </a:extLst>
          </p:cNvPr>
          <p:cNvGrpSpPr/>
          <p:nvPr/>
        </p:nvGrpSpPr>
        <p:grpSpPr>
          <a:xfrm>
            <a:off x="26351297" y="9824257"/>
            <a:ext cx="6954235" cy="6400800"/>
            <a:chOff x="23532152" y="16689479"/>
            <a:chExt cx="6954235" cy="6400800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0690277-0C4F-0230-99D8-0A016D76A54F}"/>
                </a:ext>
              </a:extLst>
            </p:cNvPr>
            <p:cNvGrpSpPr/>
            <p:nvPr/>
          </p:nvGrpSpPr>
          <p:grpSpPr>
            <a:xfrm>
              <a:off x="23532152" y="16689479"/>
              <a:ext cx="6954235" cy="6400800"/>
              <a:chOff x="25551443" y="17299586"/>
              <a:chExt cx="5667566" cy="5216527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E523366-27BE-98EC-D66E-C4338E078E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780409" y="17299586"/>
                <a:ext cx="5216526" cy="5216527"/>
              </a:xfrm>
              <a:prstGeom prst="ellipse">
                <a:avLst/>
              </a:prstGeom>
              <a:solidFill>
                <a:srgbClr val="FFFFFF"/>
              </a:solidFill>
              <a:ln w="76200">
                <a:solidFill>
                  <a:srgbClr val="0764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5403" dirty="0">
                  <a:solidFill>
                    <a:srgbClr val="E31B23"/>
                  </a:solidFill>
                </a:endParaRP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35335415-105E-A761-7A99-90EF34F30AFF}"/>
                  </a:ext>
                </a:extLst>
              </p:cNvPr>
              <p:cNvGrpSpPr/>
              <p:nvPr/>
            </p:nvGrpSpPr>
            <p:grpSpPr>
              <a:xfrm>
                <a:off x="25551443" y="18091906"/>
                <a:ext cx="5667566" cy="3369007"/>
                <a:chOff x="25551443" y="18091906"/>
                <a:chExt cx="5667566" cy="3369007"/>
              </a:xfrm>
            </p:grpSpPr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41281F3-871B-8643-C651-A5F233F363E6}"/>
                    </a:ext>
                  </a:extLst>
                </p:cNvPr>
                <p:cNvSpPr txBox="1"/>
                <p:nvPr/>
              </p:nvSpPr>
              <p:spPr>
                <a:xfrm>
                  <a:off x="25551443" y="20934166"/>
                  <a:ext cx="5667566" cy="52674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b="1" dirty="0">
                      <a:latin typeface="Century Gothic" panose="020B0502020202020204" pitchFamily="34" charset="0"/>
                    </a:rPr>
                    <a:t>SURVEY EXPERT</a:t>
                  </a:r>
                </a:p>
              </p:txBody>
            </p:sp>
            <p:pic>
              <p:nvPicPr>
                <p:cNvPr id="15" name="Picture 14" descr="A black and blue logo">
                  <a:extLst>
                    <a:ext uri="{FF2B5EF4-FFF2-40B4-BE49-F238E27FC236}">
                      <a16:creationId xmlns:a16="http://schemas.microsoft.com/office/drawing/2014/main" id="{D7550DD5-5C6E-D095-B09F-CBB1F1135C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421" y="18091906"/>
                  <a:ext cx="2930502" cy="1863046"/>
                </a:xfrm>
                <a:prstGeom prst="rect">
                  <a:avLst/>
                </a:prstGeom>
              </p:spPr>
            </p:pic>
          </p:grp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890E711-CABA-2250-6C7B-B5A1C9127D42}"/>
                </a:ext>
              </a:extLst>
            </p:cNvPr>
            <p:cNvSpPr txBox="1"/>
            <p:nvPr/>
          </p:nvSpPr>
          <p:spPr>
            <a:xfrm>
              <a:off x="24993600" y="20225863"/>
              <a:ext cx="432901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400" i="1" dirty="0"/>
                <a:t>Calabasas, CA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4236EE-7793-B5F8-00FD-D564D84D0311}"/>
              </a:ext>
            </a:extLst>
          </p:cNvPr>
          <p:cNvGrpSpPr/>
          <p:nvPr/>
        </p:nvGrpSpPr>
        <p:grpSpPr>
          <a:xfrm>
            <a:off x="10751794" y="9824257"/>
            <a:ext cx="6954238" cy="6400800"/>
            <a:chOff x="10751794" y="9824257"/>
            <a:chExt cx="6954238" cy="64008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12F35C6-B1F9-BCB4-95B7-B4D6AEF20CF9}"/>
                </a:ext>
              </a:extLst>
            </p:cNvPr>
            <p:cNvGrpSpPr/>
            <p:nvPr/>
          </p:nvGrpSpPr>
          <p:grpSpPr>
            <a:xfrm>
              <a:off x="10751794" y="9824257"/>
              <a:ext cx="6954238" cy="6400800"/>
              <a:chOff x="11125200" y="9307015"/>
              <a:chExt cx="6954238" cy="64008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ECEBFA0-A438-F888-7A32-1D1691C061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353977" y="9307015"/>
                <a:ext cx="6400798" cy="6400800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764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5403" dirty="0">
                  <a:solidFill>
                    <a:srgbClr val="E31B23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66E6C94-135F-1392-BFDF-808C4366BAFE}"/>
                  </a:ext>
                </a:extLst>
              </p:cNvPr>
              <p:cNvSpPr txBox="1"/>
              <p:nvPr/>
            </p:nvSpPr>
            <p:spPr>
              <a:xfrm>
                <a:off x="11125200" y="13522430"/>
                <a:ext cx="6954238" cy="1200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latin typeface="Century Gothic" panose="020B0502020202020204" pitchFamily="34" charset="0"/>
                  </a:rPr>
                  <a:t>INTERVIEW &amp;</a:t>
                </a:r>
              </a:p>
              <a:p>
                <a:pPr algn="ctr"/>
                <a:r>
                  <a:rPr lang="en-US" sz="3600" b="1" dirty="0">
                    <a:latin typeface="Century Gothic" panose="020B0502020202020204" pitchFamily="34" charset="0"/>
                  </a:rPr>
                  <a:t>PROGRAM EXPERT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A5A173-0A08-B4B7-6B52-32B83F2B5547}"/>
                  </a:ext>
                </a:extLst>
              </p:cNvPr>
              <p:cNvSpPr txBox="1"/>
              <p:nvPr/>
            </p:nvSpPr>
            <p:spPr>
              <a:xfrm>
                <a:off x="12656222" y="12656428"/>
                <a:ext cx="415656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i="1" dirty="0"/>
                  <a:t>Little Rock, AR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B04E2D5-ADA0-90F8-E971-795F954BC35B}"/>
                </a:ext>
              </a:extLst>
            </p:cNvPr>
            <p:cNvGrpSpPr/>
            <p:nvPr/>
          </p:nvGrpSpPr>
          <p:grpSpPr>
            <a:xfrm>
              <a:off x="11642240" y="10480263"/>
              <a:ext cx="5173346" cy="2669136"/>
              <a:chOff x="11642240" y="10480263"/>
              <a:chExt cx="5173346" cy="266913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D252E903-B25D-31CB-849C-BE15790599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7693" t="8031" r="8546" b="15579"/>
              <a:stretch/>
            </p:blipFill>
            <p:spPr>
              <a:xfrm>
                <a:off x="12514413" y="10480263"/>
                <a:ext cx="3429000" cy="2584499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AF40D6-008F-96D9-5704-415BE0A34FEC}"/>
                  </a:ext>
                </a:extLst>
              </p:cNvPr>
              <p:cNvSpPr txBox="1"/>
              <p:nvPr/>
            </p:nvSpPr>
            <p:spPr>
              <a:xfrm>
                <a:off x="11642240" y="12687734"/>
                <a:ext cx="517334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SANKOFA COMMUNITY STRATEGISTS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DD4DA3C-8934-F609-B247-0B07A7087158}"/>
              </a:ext>
            </a:extLst>
          </p:cNvPr>
          <p:cNvGrpSpPr/>
          <p:nvPr/>
        </p:nvGrpSpPr>
        <p:grpSpPr>
          <a:xfrm>
            <a:off x="18575917" y="14776675"/>
            <a:ext cx="6954238" cy="6400800"/>
            <a:chOff x="18575917" y="14776675"/>
            <a:chExt cx="6954238" cy="64008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C4E226B-FBB7-51FF-1698-45B01D807B5A}"/>
                </a:ext>
              </a:extLst>
            </p:cNvPr>
            <p:cNvGrpSpPr/>
            <p:nvPr/>
          </p:nvGrpSpPr>
          <p:grpSpPr>
            <a:xfrm>
              <a:off x="18575917" y="14776675"/>
              <a:ext cx="6954238" cy="6400800"/>
              <a:chOff x="11125200" y="9307015"/>
              <a:chExt cx="6954238" cy="6400800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5C44DFB-7E73-A318-16D7-86A97E793F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353977" y="9307015"/>
                <a:ext cx="6400798" cy="6400800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764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5403" dirty="0">
                  <a:solidFill>
                    <a:srgbClr val="E31B23"/>
                  </a:solidFill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4BADCD4-7C55-0E90-5769-0AE68BA89E91}"/>
                  </a:ext>
                </a:extLst>
              </p:cNvPr>
              <p:cNvSpPr txBox="1"/>
              <p:nvPr/>
            </p:nvSpPr>
            <p:spPr>
              <a:xfrm>
                <a:off x="11125200" y="13762183"/>
                <a:ext cx="695423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latin typeface="Century Gothic" panose="020B0502020202020204" pitchFamily="34" charset="0"/>
                  </a:rPr>
                  <a:t>LEGAL EXPERT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B017091-5F3C-6354-C134-1EB4CD8AA703}"/>
                  </a:ext>
                </a:extLst>
              </p:cNvPr>
              <p:cNvSpPr txBox="1"/>
              <p:nvPr/>
            </p:nvSpPr>
            <p:spPr>
              <a:xfrm>
                <a:off x="12881674" y="12838853"/>
                <a:ext cx="415656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i="1" dirty="0"/>
                  <a:t>Atlanta, GA</a:t>
                </a:r>
              </a:p>
            </p:txBody>
          </p:sp>
        </p:grpSp>
        <p:pic>
          <p:nvPicPr>
            <p:cNvPr id="2" name="Picture 1" descr="A blue and black text&#10;&#10;Description automatically generated">
              <a:extLst>
                <a:ext uri="{FF2B5EF4-FFF2-40B4-BE49-F238E27FC236}">
                  <a16:creationId xmlns:a16="http://schemas.microsoft.com/office/drawing/2014/main" id="{571EF17F-A76E-5090-C0BB-64C39A5C3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14054" y="16732900"/>
              <a:ext cx="5463091" cy="1005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363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3" name="Section Zoom 22">
                <a:extLst>
                  <a:ext uri="{FF2B5EF4-FFF2-40B4-BE49-F238E27FC236}">
                    <a16:creationId xmlns:a16="http://schemas.microsoft.com/office/drawing/2014/main" id="{44C3D790-4384-7D8D-D3EE-8CD72A98081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85779388"/>
                  </p:ext>
                </p:extLst>
              </p:nvPr>
            </p:nvGraphicFramePr>
            <p:xfrm>
              <a:off x="33086922" y="7685532"/>
              <a:ext cx="9395219" cy="9326880"/>
            </p:xfrm>
            <a:graphic>
              <a:graphicData uri="http://schemas.microsoft.com/office/powerpoint/2016/sectionzoom">
                <psez:sectionZm>
                  <psez:sectionZmObj sectionId="{25E62345-68C3-49A1-95AD-685EF8F9F7F9}">
                    <psez:zmPr id="{D5E0196B-1762-4EE3-9719-1072AB3930E2}" imageType="cover" transitionDur="1000">
                      <p166:blipFill xmlns:p166="http://schemas.microsoft.com/office/powerpoint/2016/6/main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395219" cy="932688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3" name="Section Zoom 2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44C3D790-4384-7D8D-D3EE-8CD72A98081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86922" y="7685532"/>
                <a:ext cx="9395219" cy="932688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1" name="Section Zoom 20">
                <a:extLst>
                  <a:ext uri="{FF2B5EF4-FFF2-40B4-BE49-F238E27FC236}">
                    <a16:creationId xmlns:a16="http://schemas.microsoft.com/office/drawing/2014/main" id="{D767A4A0-0FF3-1E46-1904-47FAA12CD8F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6802884"/>
                  </p:ext>
                </p:extLst>
              </p:nvPr>
            </p:nvGraphicFramePr>
            <p:xfrm>
              <a:off x="22464562" y="7633509"/>
              <a:ext cx="9326880" cy="9326880"/>
            </p:xfrm>
            <a:graphic>
              <a:graphicData uri="http://schemas.microsoft.com/office/powerpoint/2016/sectionzoom">
                <psez:sectionZm>
                  <psez:sectionZmObj sectionId="{2214F86E-EDCE-4DBC-84E4-266F6F70A02B}">
                    <psez:zmPr id="{BDA0ED23-85CF-4A3B-A553-5AEF31D4651E}" imageType="cover" transitionDur="1000">
                      <p166:blipFill xmlns:p166="http://schemas.microsoft.com/office/powerpoint/2016/6/main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326880" cy="932688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1" name="Section Zoom 20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D767A4A0-0FF3-1E46-1904-47FAA12CD8F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64562" y="7633509"/>
                <a:ext cx="9326880" cy="932688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9" name="Section Zoom 18">
                <a:extLst>
                  <a:ext uri="{FF2B5EF4-FFF2-40B4-BE49-F238E27FC236}">
                    <a16:creationId xmlns:a16="http://schemas.microsoft.com/office/drawing/2014/main" id="{FEA738DA-4F41-2BCE-7646-3289B652DE0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71448845"/>
                  </p:ext>
                </p:extLst>
              </p:nvPr>
            </p:nvGraphicFramePr>
            <p:xfrm>
              <a:off x="11648167" y="7645541"/>
              <a:ext cx="9851738" cy="9326880"/>
            </p:xfrm>
            <a:graphic>
              <a:graphicData uri="http://schemas.microsoft.com/office/powerpoint/2016/sectionzoom">
                <psez:sectionZm>
                  <psez:sectionZmObj sectionId="{6F82AD8E-AA35-4DFC-8828-FCA6D25908BF}">
                    <psez:zmPr id="{C5BC491A-AB37-4B85-89BF-111708C892CB}" imageType="cover" transitionDur="1000">
                      <p166:blipFill xmlns:p166="http://schemas.microsoft.com/office/powerpoint/2016/6/main">
                        <a:blip r:embed="rId9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851738" cy="932688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9" name="Section Zoom 18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FEA738DA-4F41-2BCE-7646-3289B652DE0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48167" y="7645541"/>
                <a:ext cx="9851738" cy="932688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5" name="Section Zoom 14">
                <a:extLst>
                  <a:ext uri="{FF2B5EF4-FFF2-40B4-BE49-F238E27FC236}">
                    <a16:creationId xmlns:a16="http://schemas.microsoft.com/office/drawing/2014/main" id="{5061CD21-0335-9808-BAE6-A306B204293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03019300"/>
                  </p:ext>
                </p:extLst>
              </p:nvPr>
            </p:nvGraphicFramePr>
            <p:xfrm>
              <a:off x="1285039" y="7645541"/>
              <a:ext cx="9890001" cy="9326880"/>
            </p:xfrm>
            <a:graphic>
              <a:graphicData uri="http://schemas.microsoft.com/office/powerpoint/2016/sectionzoom">
                <psez:sectionZm>
                  <psez:sectionZmObj sectionId="{4F26C51F-2798-4CD6-BA62-A17835846887}">
                    <psez:zmPr id="{4951B902-8CEB-40AB-9F1C-6BB4358A9B49}" imageType="cover" transitionDur="1000">
                      <p166:blipFill xmlns:p166="http://schemas.microsoft.com/office/powerpoint/2016/6/main">
                        <a:blip r:embed="rId1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890001" cy="932688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5" name="Section Zoom 14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5061CD21-0335-9808-BAE6-A306B204293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5039" y="7645541"/>
                <a:ext cx="9890001" cy="9326880"/>
              </a:xfrm>
              <a:prstGeom prst="rect">
                <a:avLst/>
              </a:prstGeom>
              <a:ln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509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A362D6-ADF9-6E62-FEC5-4513AE2AF2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43891200" cy="2468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5F2DC2-1D89-F197-D36F-484830DC2775}"/>
              </a:ext>
            </a:extLst>
          </p:cNvPr>
          <p:cNvSpPr txBox="1"/>
          <p:nvPr/>
        </p:nvSpPr>
        <p:spPr>
          <a:xfrm>
            <a:off x="14156872" y="7171095"/>
            <a:ext cx="15577456" cy="10346611"/>
          </a:xfrm>
          <a:prstGeom prst="round2SameRect">
            <a:avLst/>
          </a:prstGeom>
          <a:noFill/>
        </p:spPr>
        <p:txBody>
          <a:bodyPr wrap="square" numCol="1" rtlCol="0">
            <a:spAutoFit/>
          </a:bodyPr>
          <a:lstStyle>
            <a:defPPr>
              <a:defRPr lang="en-US"/>
            </a:defPPr>
            <a:lvl1pPr marL="285750" indent="-285750">
              <a:spcAft>
                <a:spcPts val="1800"/>
              </a:spcAft>
              <a:buClr>
                <a:srgbClr val="E2B034"/>
              </a:buClr>
              <a:buFont typeface="Arial" panose="020B0604020202020204" pitchFamily="34" charset="0"/>
              <a:buChar char="●"/>
              <a:defRPr sz="2000">
                <a:latin typeface="Century Gothic" panose="020B0502020202020204" pitchFamily="34" charset="0"/>
              </a:defRPr>
            </a:lvl1pPr>
          </a:lstStyle>
          <a:p>
            <a:pPr marL="1395413" indent="-1395413">
              <a:spcAft>
                <a:spcPts val="7200"/>
              </a:spcAft>
              <a:buClr>
                <a:srgbClr val="6AB3DB"/>
              </a:buClr>
            </a:pPr>
            <a:r>
              <a:rPr lang="en-US" sz="7200" dirty="0"/>
              <a:t>Assess </a:t>
            </a:r>
            <a:r>
              <a:rPr lang="en-US" sz="7200" b="1" dirty="0"/>
              <a:t>disparities</a:t>
            </a:r>
            <a:r>
              <a:rPr lang="en-US" sz="7200" dirty="0"/>
              <a:t> between </a:t>
            </a:r>
            <a:r>
              <a:rPr lang="en-US" sz="7200" b="1" dirty="0"/>
              <a:t>participation </a:t>
            </a:r>
            <a:r>
              <a:rPr lang="en-US" sz="7200" dirty="0"/>
              <a:t>and </a:t>
            </a:r>
            <a:r>
              <a:rPr lang="en-US" sz="7200" b="1" dirty="0"/>
              <a:t>availability</a:t>
            </a:r>
            <a:r>
              <a:rPr lang="en-US" sz="7200" dirty="0"/>
              <a:t> </a:t>
            </a:r>
          </a:p>
          <a:p>
            <a:pPr marL="1395413" indent="-1395413">
              <a:spcAft>
                <a:spcPts val="8643"/>
              </a:spcAft>
              <a:buClr>
                <a:srgbClr val="6AB3DB"/>
              </a:buClr>
            </a:pPr>
            <a:r>
              <a:rPr lang="en-US" sz="7200" dirty="0"/>
              <a:t>Assess </a:t>
            </a:r>
            <a:r>
              <a:rPr lang="en-US" sz="7200" b="1" dirty="0"/>
              <a:t>marketplace barriers</a:t>
            </a:r>
          </a:p>
          <a:p>
            <a:pPr marL="1395413" indent="-1395413">
              <a:spcAft>
                <a:spcPts val="8643"/>
              </a:spcAft>
              <a:buClr>
                <a:srgbClr val="6AB3DB"/>
              </a:buClr>
            </a:pPr>
            <a:r>
              <a:rPr lang="en-US" sz="7200" dirty="0"/>
              <a:t>Recommend </a:t>
            </a:r>
            <a:r>
              <a:rPr lang="en-US" sz="7200" b="1" dirty="0"/>
              <a:t>refinements</a:t>
            </a:r>
          </a:p>
          <a:p>
            <a:pPr marL="1395413" indent="-1395413">
              <a:spcAft>
                <a:spcPts val="8643"/>
              </a:spcAft>
              <a:buClr>
                <a:srgbClr val="6AB3DB"/>
              </a:buClr>
            </a:pPr>
            <a:r>
              <a:rPr lang="en-US" sz="7200" dirty="0"/>
              <a:t>Refine implementation of </a:t>
            </a:r>
            <a:r>
              <a:rPr lang="en-US" sz="7200" b="1" dirty="0"/>
              <a:t>Federal DBE Program</a:t>
            </a:r>
          </a:p>
        </p:txBody>
      </p:sp>
    </p:spTree>
    <p:extLst>
      <p:ext uri="{BB962C8B-B14F-4D97-AF65-F5344CB8AC3E}">
        <p14:creationId xmlns:p14="http://schemas.microsoft.com/office/powerpoint/2010/main" val="170612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2B3F40-3D09-6C6E-A9CF-7D32613744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43891200" cy="2468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5F2DC2-1D89-F197-D36F-484830DC2775}"/>
              </a:ext>
            </a:extLst>
          </p:cNvPr>
          <p:cNvSpPr txBox="1"/>
          <p:nvPr/>
        </p:nvSpPr>
        <p:spPr>
          <a:xfrm>
            <a:off x="14249401" y="9585663"/>
            <a:ext cx="15392398" cy="5517475"/>
          </a:xfrm>
          <a:prstGeom prst="round2SameRect">
            <a:avLst/>
          </a:prstGeom>
          <a:noFill/>
        </p:spPr>
        <p:txBody>
          <a:bodyPr wrap="square" numCol="1" rtlCol="0">
            <a:spAutoFit/>
          </a:bodyPr>
          <a:lstStyle>
            <a:defPPr>
              <a:defRPr lang="en-US"/>
            </a:defPPr>
            <a:lvl1pPr marL="285750" indent="-285750">
              <a:spcAft>
                <a:spcPts val="1800"/>
              </a:spcAft>
              <a:buClr>
                <a:srgbClr val="E2B034"/>
              </a:buClr>
              <a:buFont typeface="Arial" panose="020B0604020202020204" pitchFamily="34" charset="0"/>
              <a:buChar char="●"/>
              <a:defRPr sz="2000">
                <a:latin typeface="Century Gothic" panose="020B0502020202020204" pitchFamily="34" charset="0"/>
              </a:defRPr>
            </a:lvl1pPr>
          </a:lstStyle>
          <a:p>
            <a:pPr marL="1395413" indent="-1395413">
              <a:spcAft>
                <a:spcPts val="7200"/>
              </a:spcAft>
              <a:buClr>
                <a:srgbClr val="6AB3DB"/>
              </a:buClr>
            </a:pPr>
            <a:r>
              <a:rPr lang="en-US" sz="7200" dirty="0"/>
              <a:t>Provide evidence of </a:t>
            </a:r>
            <a:r>
              <a:rPr lang="en-US" sz="7200" b="1" dirty="0"/>
              <a:t>barriers</a:t>
            </a:r>
          </a:p>
          <a:p>
            <a:pPr marL="1395413" indent="-1395413">
              <a:spcAft>
                <a:spcPts val="7200"/>
              </a:spcAft>
              <a:buClr>
                <a:srgbClr val="6AB3DB"/>
              </a:buClr>
            </a:pPr>
            <a:r>
              <a:rPr lang="en-US" sz="7200" dirty="0"/>
              <a:t>Inform </a:t>
            </a:r>
            <a:r>
              <a:rPr lang="en-US" sz="7200" b="1" dirty="0"/>
              <a:t>remedial</a:t>
            </a:r>
            <a:r>
              <a:rPr lang="en-US" sz="7200" dirty="0"/>
              <a:t> efforts</a:t>
            </a:r>
          </a:p>
          <a:p>
            <a:pPr marL="1395413" indent="-1395413">
              <a:spcAft>
                <a:spcPts val="7200"/>
              </a:spcAft>
              <a:buClr>
                <a:srgbClr val="6AB3DB"/>
              </a:buClr>
            </a:pPr>
            <a:r>
              <a:rPr lang="en-US" sz="7200" dirty="0"/>
              <a:t>Ensure </a:t>
            </a:r>
            <a:r>
              <a:rPr lang="en-US" sz="7200" b="1" dirty="0"/>
              <a:t>constitutionality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59327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E84140-3BF9-2F09-EB80-205DB24ABD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43891200" cy="2468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5" name="Section Zoom 24">
                <a:extLst>
                  <a:ext uri="{FF2B5EF4-FFF2-40B4-BE49-F238E27FC236}">
                    <a16:creationId xmlns:a16="http://schemas.microsoft.com/office/drawing/2014/main" id="{EB2A2B74-7109-A7A2-E50F-AF8445F2AA1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30766964"/>
                  </p:ext>
                </p:extLst>
              </p:nvPr>
            </p:nvGraphicFramePr>
            <p:xfrm>
              <a:off x="843016" y="8458200"/>
              <a:ext cx="8138862" cy="7772400"/>
            </p:xfrm>
            <a:graphic>
              <a:graphicData uri="http://schemas.microsoft.com/office/powerpoint/2016/sectionzoom">
                <psez:sectionZm>
                  <psez:sectionZmObj sectionId="{C02C7A94-060C-41B7-AC78-3A503B759740}">
                    <psez:zmPr id="{9E17D0AC-2C09-471B-A7E6-9F836E3A69F3}" imageType="cover" transitionDur="1000">
                      <p166:blipFill xmlns:p166="http://schemas.microsoft.com/office/powerpoint/2016/6/main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138862" cy="77724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5" name="Section Zoom 2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EB2A2B74-7109-A7A2-E50F-AF8445F2AA1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016" y="8458200"/>
                <a:ext cx="8138862" cy="77724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7" name="Section Zoom 26">
                <a:extLst>
                  <a:ext uri="{FF2B5EF4-FFF2-40B4-BE49-F238E27FC236}">
                    <a16:creationId xmlns:a16="http://schemas.microsoft.com/office/drawing/2014/main" id="{B33DA06A-ABCB-6E68-D094-B41EDAB15FC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40557021"/>
                  </p:ext>
                </p:extLst>
              </p:nvPr>
            </p:nvGraphicFramePr>
            <p:xfrm>
              <a:off x="9524801" y="8458200"/>
              <a:ext cx="7772400" cy="7772400"/>
            </p:xfrm>
            <a:graphic>
              <a:graphicData uri="http://schemas.microsoft.com/office/powerpoint/2016/sectionzoom">
                <psez:sectionZm>
                  <psez:sectionZmObj sectionId="{10260CE2-ADE1-4545-8C86-C07314784657}">
                    <psez:zmPr id="{5871AD56-203C-4599-BC6B-7EFC0EED58C1}" imageType="cover" transitionDur="1000">
                      <p166:blipFill xmlns:p166="http://schemas.microsoft.com/office/powerpoint/2016/6/main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772400" cy="77724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7" name="Section Zoom 26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B33DA06A-ABCB-6E68-D094-B41EDAB15FC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24801" y="8458200"/>
                <a:ext cx="7772400" cy="77724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9" name="Section Zoom 28">
                <a:extLst>
                  <a:ext uri="{FF2B5EF4-FFF2-40B4-BE49-F238E27FC236}">
                    <a16:creationId xmlns:a16="http://schemas.microsoft.com/office/drawing/2014/main" id="{FEA933F3-B4A9-55E1-BDE9-CABDAE1EDE2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41959420"/>
                  </p:ext>
                </p:extLst>
              </p:nvPr>
            </p:nvGraphicFramePr>
            <p:xfrm>
              <a:off x="18059400" y="8458200"/>
              <a:ext cx="7772400" cy="7772400"/>
            </p:xfrm>
            <a:graphic>
              <a:graphicData uri="http://schemas.microsoft.com/office/powerpoint/2016/sectionzoom">
                <psez:sectionZm>
                  <psez:sectionZmObj sectionId="{1D4BFAA2-3AC9-40AA-8CD5-7A17AFCA4092}">
                    <psez:zmPr id="{0F01BC8F-138F-473A-9754-E056DFDF02A4}" imageType="cover" transitionDur="1000">
                      <p166:blipFill xmlns:p166="http://schemas.microsoft.com/office/powerpoint/2016/6/main">
                        <a:blip r:embed="rId8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772400" cy="77724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9" name="Section Zoom 28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FEA933F3-B4A9-55E1-BDE9-CABDAE1EDE2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59400" y="8458200"/>
                <a:ext cx="7772400" cy="77724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1" name="Section Zoom 30">
                <a:extLst>
                  <a:ext uri="{FF2B5EF4-FFF2-40B4-BE49-F238E27FC236}">
                    <a16:creationId xmlns:a16="http://schemas.microsoft.com/office/drawing/2014/main" id="{426B0799-C968-F984-56A2-EAAAE86022B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12317284"/>
                  </p:ext>
                </p:extLst>
              </p:nvPr>
            </p:nvGraphicFramePr>
            <p:xfrm>
              <a:off x="26593999" y="8458200"/>
              <a:ext cx="7772400" cy="7772400"/>
            </p:xfrm>
            <a:graphic>
              <a:graphicData uri="http://schemas.microsoft.com/office/powerpoint/2016/sectionzoom">
                <psez:sectionZm>
                  <psez:sectionZmObj sectionId="{990AF815-7EBC-4919-AB6D-C762325C83EE}">
                    <psez:zmPr id="{ECA72FC3-29D0-4031-B6DA-6B18EB6859D7}" imageType="cover" transitionDur="1000">
                      <p166:blipFill xmlns:p166="http://schemas.microsoft.com/office/powerpoint/2016/6/main">
                        <a:blip r:embed="rId11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772400" cy="77724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1" name="Section Zoom 30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426B0799-C968-F984-56A2-EAAAE86022B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93999" y="8458200"/>
                <a:ext cx="7772400" cy="77724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3" name="Section Zoom 32">
                <a:extLst>
                  <a:ext uri="{FF2B5EF4-FFF2-40B4-BE49-F238E27FC236}">
                    <a16:creationId xmlns:a16="http://schemas.microsoft.com/office/drawing/2014/main" id="{184AB2DC-05EA-B457-A47C-0B2238E624A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00640221"/>
                  </p:ext>
                </p:extLst>
              </p:nvPr>
            </p:nvGraphicFramePr>
            <p:xfrm>
              <a:off x="34975800" y="8458200"/>
              <a:ext cx="7772400" cy="7772400"/>
            </p:xfrm>
            <a:graphic>
              <a:graphicData uri="http://schemas.microsoft.com/office/powerpoint/2016/sectionzoom">
                <psez:sectionZm>
                  <psez:sectionZmObj sectionId="{E368600C-89A3-4961-A86B-5ACFF1BDBB50}">
                    <psez:zmPr id="{F44EA808-6D65-4E9C-8573-7F866EB9A998}" imageType="cover" transitionDur="1000">
                      <p166:blipFill xmlns:p166="http://schemas.microsoft.com/office/powerpoint/2016/6/main">
                        <a:blip r:embed="rId1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772400" cy="77724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3" name="Section Zoom 32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184AB2DC-05EA-B457-A47C-0B2238E624A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75800" y="8458200"/>
                <a:ext cx="7772400" cy="77724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22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81203B-4AAF-CA62-803C-7586FE0816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43891200" cy="2468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6A2841-246F-F9C3-E13B-97A40CDFDCBA}"/>
              </a:ext>
            </a:extLst>
          </p:cNvPr>
          <p:cNvSpPr txBox="1"/>
          <p:nvPr/>
        </p:nvSpPr>
        <p:spPr>
          <a:xfrm>
            <a:off x="11277600" y="13716000"/>
            <a:ext cx="21335998" cy="14003417"/>
          </a:xfrm>
          <a:prstGeom prst="round2SameRect">
            <a:avLst/>
          </a:prstGeom>
          <a:noFill/>
        </p:spPr>
        <p:txBody>
          <a:bodyPr wrap="square" numCol="2" spcCol="1828800" rtlCol="0">
            <a:spAutoFit/>
          </a:bodyPr>
          <a:lstStyle>
            <a:defPPr>
              <a:defRPr lang="en-US"/>
            </a:defPPr>
            <a:lvl1pPr marL="285750" indent="-285750">
              <a:spcAft>
                <a:spcPts val="1800"/>
              </a:spcAft>
              <a:buClr>
                <a:srgbClr val="E2B034"/>
              </a:buClr>
              <a:buFont typeface="Arial" panose="020B0604020202020204" pitchFamily="34" charset="0"/>
              <a:buChar char="●"/>
              <a:defRPr sz="2000">
                <a:latin typeface="Century Gothic" panose="020B0502020202020204" pitchFamily="34" charset="0"/>
              </a:defRPr>
            </a:lvl1pPr>
          </a:lstStyle>
          <a:p>
            <a:pPr marL="1395413" indent="-1395413">
              <a:spcAft>
                <a:spcPts val="8643"/>
              </a:spcAft>
              <a:buClr>
                <a:srgbClr val="6AB3DB"/>
              </a:buClr>
              <a:buFont typeface="Century Gothic" panose="020B0502020202020204" pitchFamily="34" charset="0"/>
              <a:buChar char="●"/>
            </a:pPr>
            <a:r>
              <a:rPr lang="en-US" sz="7200" dirty="0"/>
              <a:t>Webpage/email</a:t>
            </a:r>
          </a:p>
          <a:p>
            <a:pPr marL="1395413" indent="-1395413">
              <a:spcAft>
                <a:spcPts val="8643"/>
              </a:spcAft>
              <a:buClr>
                <a:srgbClr val="6AB3DB"/>
              </a:buClr>
              <a:buFont typeface="Century Gothic" panose="020B0502020202020204" pitchFamily="34" charset="0"/>
              <a:buChar char="●"/>
            </a:pPr>
            <a:r>
              <a:rPr lang="en-US" sz="7200" dirty="0"/>
              <a:t>Task notices</a:t>
            </a:r>
          </a:p>
          <a:p>
            <a:pPr marL="1395413" indent="-1395413">
              <a:spcAft>
                <a:spcPts val="8643"/>
              </a:spcAft>
              <a:buClr>
                <a:srgbClr val="6AB3DB"/>
              </a:buClr>
              <a:buFont typeface="Century Gothic" panose="020B0502020202020204" pitchFamily="34" charset="0"/>
              <a:buChar char="●"/>
            </a:pPr>
            <a:r>
              <a:rPr lang="en-US" sz="7200" dirty="0"/>
              <a:t>Presentations</a:t>
            </a:r>
          </a:p>
          <a:p>
            <a:pPr marL="1395413" indent="-1395413">
              <a:spcAft>
                <a:spcPts val="8643"/>
              </a:spcAft>
              <a:buClr>
                <a:srgbClr val="6AB3DB"/>
              </a:buClr>
              <a:buFont typeface="Century Gothic" panose="020B0502020202020204" pitchFamily="34" charset="0"/>
              <a:buChar char="●"/>
            </a:pPr>
            <a:endParaRPr lang="en-US" sz="7200" dirty="0"/>
          </a:p>
          <a:p>
            <a:pPr marL="1395413" indent="-1395413">
              <a:spcAft>
                <a:spcPts val="8643"/>
              </a:spcAft>
              <a:buClr>
                <a:srgbClr val="6AB3DB"/>
              </a:buClr>
              <a:buFont typeface="Century Gothic" panose="020B0502020202020204" pitchFamily="34" charset="0"/>
              <a:buChar char="●"/>
            </a:pPr>
            <a:endParaRPr lang="en-US" sz="7200" dirty="0"/>
          </a:p>
          <a:p>
            <a:pPr marL="1395413" indent="-1395413">
              <a:spcAft>
                <a:spcPts val="8643"/>
              </a:spcAft>
              <a:buClr>
                <a:srgbClr val="6AB3DB"/>
              </a:buClr>
              <a:buFont typeface="Century Gothic" panose="020B0502020202020204" pitchFamily="34" charset="0"/>
              <a:buChar char="●"/>
            </a:pPr>
            <a:endParaRPr lang="en-US" sz="7200" dirty="0"/>
          </a:p>
          <a:p>
            <a:pPr marL="1395413" indent="-1395413">
              <a:spcAft>
                <a:spcPts val="8643"/>
              </a:spcAft>
              <a:buClr>
                <a:srgbClr val="6AB3DB"/>
              </a:buClr>
              <a:buFont typeface="Century Gothic" panose="020B0502020202020204" pitchFamily="34" charset="0"/>
              <a:buChar char="●"/>
            </a:pPr>
            <a:r>
              <a:rPr lang="en-US" sz="7200" dirty="0"/>
              <a:t>Public meetings</a:t>
            </a:r>
          </a:p>
          <a:p>
            <a:pPr marL="1395413" indent="-1395413">
              <a:spcAft>
                <a:spcPts val="8643"/>
              </a:spcAft>
              <a:buClr>
                <a:srgbClr val="6AB3DB"/>
              </a:buClr>
              <a:buFont typeface="Century Gothic" panose="020B0502020202020204" pitchFamily="34" charset="0"/>
              <a:buChar char="●"/>
            </a:pPr>
            <a:r>
              <a:rPr lang="en-US" sz="7200" dirty="0"/>
              <a:t>Business surveys</a:t>
            </a:r>
          </a:p>
          <a:p>
            <a:pPr marL="1395413" indent="-1395413">
              <a:spcAft>
                <a:spcPts val="8643"/>
              </a:spcAft>
              <a:buClr>
                <a:srgbClr val="6AB3DB"/>
              </a:buClr>
              <a:buFont typeface="Century Gothic" panose="020B0502020202020204" pitchFamily="34" charset="0"/>
              <a:buChar char="●"/>
            </a:pPr>
            <a:r>
              <a:rPr lang="en-US" sz="7200" dirty="0"/>
              <a:t>Interviews </a:t>
            </a:r>
          </a:p>
          <a:p>
            <a:pPr marL="1395413" indent="-1395413">
              <a:spcAft>
                <a:spcPts val="8643"/>
              </a:spcAft>
              <a:buClr>
                <a:srgbClr val="6AB3DB"/>
              </a:buClr>
              <a:buFont typeface="Century Gothic" panose="020B0502020202020204" pitchFamily="34" charset="0"/>
              <a:buChar char="●"/>
            </a:pPr>
            <a:r>
              <a:rPr lang="en-US" sz="7200" dirty="0"/>
              <a:t>Focus groups</a:t>
            </a:r>
          </a:p>
          <a:p>
            <a:pPr marL="914403" indent="-914403">
              <a:spcAft>
                <a:spcPts val="8643"/>
              </a:spcAft>
              <a:buClr>
                <a:srgbClr val="ED1C24"/>
              </a:buClr>
            </a:pPr>
            <a:endParaRPr lang="en-US" sz="6000" dirty="0"/>
          </a:p>
          <a:p>
            <a:pPr marL="914403" indent="-914403">
              <a:spcAft>
                <a:spcPts val="8643"/>
              </a:spcAft>
              <a:buClr>
                <a:srgbClr val="ED1C24"/>
              </a:buClr>
            </a:pPr>
            <a:endParaRPr lang="en-US" sz="6000" dirty="0"/>
          </a:p>
        </p:txBody>
      </p:sp>
      <p:pic>
        <p:nvPicPr>
          <p:cNvPr id="11" name="Picture 10" descr="A black and blue logo">
            <a:extLst>
              <a:ext uri="{FF2B5EF4-FFF2-40B4-BE49-F238E27FC236}">
                <a16:creationId xmlns:a16="http://schemas.microsoft.com/office/drawing/2014/main" id="{BCE20698-BA3E-33FE-04D4-5A11F60050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4724" y="8229600"/>
            <a:ext cx="4314955" cy="2743200"/>
          </a:xfrm>
          <a:prstGeom prst="rect">
            <a:avLst/>
          </a:prstGeom>
        </p:spPr>
      </p:pic>
      <p:pic>
        <p:nvPicPr>
          <p:cNvPr id="7" name="Picture 6" descr="A red and black logo&#10;&#10;Description automatically generated">
            <a:extLst>
              <a:ext uri="{FF2B5EF4-FFF2-40B4-BE49-F238E27FC236}">
                <a16:creationId xmlns:a16="http://schemas.microsoft.com/office/drawing/2014/main" id="{E540A05E-46CD-CEE6-8F87-B267748867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6475" y="2362200"/>
            <a:ext cx="4618249" cy="301752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7C0798B-8CFE-A256-EDDA-EC55DCDA44BA}"/>
              </a:ext>
            </a:extLst>
          </p:cNvPr>
          <p:cNvGrpSpPr/>
          <p:nvPr/>
        </p:nvGrpSpPr>
        <p:grpSpPr>
          <a:xfrm>
            <a:off x="11143767" y="6831757"/>
            <a:ext cx="11582400" cy="5116451"/>
            <a:chOff x="11143767" y="6831757"/>
            <a:chExt cx="11582400" cy="5116451"/>
          </a:xfrm>
        </p:grpSpPr>
        <p:pic>
          <p:nvPicPr>
            <p:cNvPr id="9" name="Picture 8" descr="A red and yellow bird in a circle&#10;&#10;Description automatically generated">
              <a:extLst>
                <a:ext uri="{FF2B5EF4-FFF2-40B4-BE49-F238E27FC236}">
                  <a16:creationId xmlns:a16="http://schemas.microsoft.com/office/drawing/2014/main" id="{0DE90709-EDCA-D6F1-B5B3-D011A5D025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5" t="12543" r="18195" b="25677"/>
            <a:stretch/>
          </p:blipFill>
          <p:spPr>
            <a:xfrm>
              <a:off x="14233460" y="6831757"/>
              <a:ext cx="5403015" cy="511645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5F85744-F29B-84BB-FECC-28694040DBA9}"/>
                </a:ext>
              </a:extLst>
            </p:cNvPr>
            <p:cNvSpPr txBox="1"/>
            <p:nvPr/>
          </p:nvSpPr>
          <p:spPr>
            <a:xfrm>
              <a:off x="11143767" y="10927816"/>
              <a:ext cx="115824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SANKOFA COMMUNITY STRATEGISTS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474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0BF02C-13E6-E657-E4CE-BC26A02E98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43891200" cy="2468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16D539-1E6D-D183-33DD-A07A976CA786}"/>
              </a:ext>
            </a:extLst>
          </p:cNvPr>
          <p:cNvSpPr txBox="1"/>
          <p:nvPr/>
        </p:nvSpPr>
        <p:spPr>
          <a:xfrm>
            <a:off x="14859000" y="8520886"/>
            <a:ext cx="15679279" cy="7647027"/>
          </a:xfrm>
          <a:prstGeom prst="round2SameRect">
            <a:avLst/>
          </a:prstGeom>
          <a:noFill/>
        </p:spPr>
        <p:txBody>
          <a:bodyPr wrap="square" numCol="1" rtlCol="0">
            <a:spAutoFit/>
          </a:bodyPr>
          <a:lstStyle>
            <a:defPPr>
              <a:defRPr lang="en-US"/>
            </a:defPPr>
            <a:lvl1pPr marL="285750" indent="-285750">
              <a:spcAft>
                <a:spcPts val="1800"/>
              </a:spcAft>
              <a:buClr>
                <a:srgbClr val="E2B034"/>
              </a:buClr>
              <a:buFont typeface="Arial" panose="020B0604020202020204" pitchFamily="34" charset="0"/>
              <a:buChar char="●"/>
              <a:defRPr sz="2000">
                <a:latin typeface="Century Gothic" panose="020B0502020202020204" pitchFamily="34" charset="0"/>
              </a:defRPr>
            </a:lvl1pPr>
          </a:lstStyle>
          <a:p>
            <a:pPr marL="1395413" indent="-1395413">
              <a:spcAft>
                <a:spcPts val="7200"/>
              </a:spcAft>
              <a:buClr>
                <a:srgbClr val="6AB3DB"/>
              </a:buClr>
            </a:pPr>
            <a:r>
              <a:rPr lang="en-US" sz="7200" dirty="0"/>
              <a:t>Systems, types, and formats</a:t>
            </a:r>
          </a:p>
          <a:p>
            <a:pPr marL="1395413" indent="-1395413">
              <a:spcAft>
                <a:spcPts val="7200"/>
              </a:spcAft>
              <a:buClr>
                <a:srgbClr val="6AB3DB"/>
              </a:buClr>
            </a:pPr>
            <a:r>
              <a:rPr lang="en-US" sz="7200" dirty="0"/>
              <a:t>Data requests and collection</a:t>
            </a:r>
          </a:p>
          <a:p>
            <a:pPr marL="1395413" indent="-1395413">
              <a:spcAft>
                <a:spcPts val="7200"/>
              </a:spcAft>
              <a:buClr>
                <a:srgbClr val="6AB3DB"/>
              </a:buClr>
            </a:pPr>
            <a:r>
              <a:rPr lang="en-US" sz="7200" dirty="0"/>
              <a:t>Program and policy analysis</a:t>
            </a:r>
          </a:p>
          <a:p>
            <a:pPr marL="1395413" indent="-1395413">
              <a:spcAft>
                <a:spcPts val="7200"/>
              </a:spcAft>
              <a:buClr>
                <a:srgbClr val="6AB3DB"/>
              </a:buClr>
            </a:pPr>
            <a:r>
              <a:rPr lang="en-US" sz="7200" dirty="0"/>
              <a:t>City consultation and reviews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1063BB-EADA-BC46-48D5-003D489B8415}"/>
              </a:ext>
            </a:extLst>
          </p:cNvPr>
          <p:cNvSpPr txBox="1"/>
          <p:nvPr/>
        </p:nvSpPr>
        <p:spPr>
          <a:xfrm>
            <a:off x="9818751" y="1097280"/>
            <a:ext cx="24253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76400"/>
                </a:solidFill>
                <a:latin typeface="Century Gothic" panose="020B0502020202020204" pitchFamily="34" charset="0"/>
              </a:rPr>
              <a:t>BBC RESEARCH AND CONSULTING TEAM</a:t>
            </a:r>
          </a:p>
        </p:txBody>
      </p:sp>
    </p:spTree>
    <p:extLst>
      <p:ext uri="{BB962C8B-B14F-4D97-AF65-F5344CB8AC3E}">
        <p14:creationId xmlns:p14="http://schemas.microsoft.com/office/powerpoint/2010/main" val="2509833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7ACE13-DB98-F4F4-0ABB-2F39F53F5F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43891200" cy="2468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CBC5DE-7FD1-90DE-79CA-937069F0060A}"/>
              </a:ext>
            </a:extLst>
          </p:cNvPr>
          <p:cNvGrpSpPr/>
          <p:nvPr/>
        </p:nvGrpSpPr>
        <p:grpSpPr>
          <a:xfrm>
            <a:off x="7239473" y="3657600"/>
            <a:ext cx="13135932" cy="17686794"/>
            <a:chOff x="7239473" y="3657600"/>
            <a:chExt cx="13135932" cy="1768679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A606FB8-A71C-7F92-E81E-BE63AFD78E06}"/>
                </a:ext>
              </a:extLst>
            </p:cNvPr>
            <p:cNvSpPr txBox="1"/>
            <p:nvPr/>
          </p:nvSpPr>
          <p:spPr>
            <a:xfrm>
              <a:off x="7239473" y="14173200"/>
              <a:ext cx="13135932" cy="71711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395413" indent="-1395413">
                <a:spcAft>
                  <a:spcPts val="6000"/>
                </a:spcAft>
                <a:buClr>
                  <a:srgbClr val="6AB3DB"/>
                </a:buClr>
                <a:buSzPct val="100000"/>
                <a:buFont typeface="Century Gothic" panose="020B0502020202020204" pitchFamily="34" charset="0"/>
                <a:buChar char="●"/>
              </a:pPr>
              <a:r>
                <a:rPr lang="en-US" sz="7200" dirty="0">
                  <a:latin typeface="Century Gothic" panose="020B0502020202020204" pitchFamily="34" charset="0"/>
                </a:rPr>
                <a:t>Construction/ professional services/ non-professional services/ supplies</a:t>
              </a:r>
            </a:p>
            <a:p>
              <a:pPr marL="1395413" indent="-1395413">
                <a:spcAft>
                  <a:spcPts val="6000"/>
                </a:spcAft>
                <a:buClr>
                  <a:srgbClr val="6AB3DB"/>
                </a:buClr>
                <a:buSzPct val="100000"/>
                <a:buFont typeface="Century Gothic" panose="020B0502020202020204" pitchFamily="34" charset="0"/>
                <a:buChar char="●"/>
              </a:pPr>
              <a:r>
                <a:rPr lang="en-US" sz="7200" dirty="0">
                  <a:latin typeface="Century Gothic" panose="020B0502020202020204" pitchFamily="34" charset="0"/>
                </a:rPr>
                <a:t>Prime and subcontracts</a:t>
              </a:r>
            </a:p>
            <a:p>
              <a:pPr marL="1395413" indent="-1395413">
                <a:spcAft>
                  <a:spcPts val="6000"/>
                </a:spcAft>
                <a:buClr>
                  <a:srgbClr val="6AB3DB"/>
                </a:buClr>
                <a:buSzPct val="100000"/>
                <a:buFont typeface="Century Gothic" panose="020B0502020202020204" pitchFamily="34" charset="0"/>
                <a:buChar char="●"/>
              </a:pPr>
              <a:r>
                <a:rPr lang="en-US" sz="7200" dirty="0">
                  <a:latin typeface="Century Gothic" panose="020B0502020202020204" pitchFamily="34" charset="0"/>
                </a:rPr>
                <a:t>Five-year study period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BA0DB3D-61D2-1DDA-F665-E8E0537FAAF7}"/>
                </a:ext>
              </a:extLst>
            </p:cNvPr>
            <p:cNvGrpSpPr/>
            <p:nvPr/>
          </p:nvGrpSpPr>
          <p:grpSpPr>
            <a:xfrm>
              <a:off x="10058399" y="3657600"/>
              <a:ext cx="7498080" cy="7498080"/>
              <a:chOff x="10363200" y="2133600"/>
              <a:chExt cx="7498080" cy="749808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B3BD6AD-9EE4-75B6-AC7D-40F7DFF5F7FF}"/>
                  </a:ext>
                </a:extLst>
              </p:cNvPr>
              <p:cNvSpPr/>
              <p:nvPr/>
            </p:nvSpPr>
            <p:spPr>
              <a:xfrm>
                <a:off x="10363200" y="2133600"/>
                <a:ext cx="7498080" cy="7498080"/>
              </a:xfrm>
              <a:prstGeom prst="ellipse">
                <a:avLst/>
              </a:prstGeom>
              <a:solidFill>
                <a:schemeClr val="bg1"/>
              </a:solidFill>
              <a:ln w="127000">
                <a:solidFill>
                  <a:srgbClr val="076400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1411F5-9C4D-7DD6-88E2-4335BD0F46E4}"/>
                  </a:ext>
                </a:extLst>
              </p:cNvPr>
              <p:cNvSpPr txBox="1"/>
              <p:nvPr/>
            </p:nvSpPr>
            <p:spPr>
              <a:xfrm>
                <a:off x="11162329" y="4451479"/>
                <a:ext cx="5899821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0" dirty="0">
                    <a:latin typeface="Century Gothic" panose="020B0502020202020204" pitchFamily="34" charset="0"/>
                  </a:rPr>
                  <a:t>AGENCY DATA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DBAA4F7-07D2-66A4-F6DB-69BC1B76FAA4}"/>
              </a:ext>
            </a:extLst>
          </p:cNvPr>
          <p:cNvGrpSpPr/>
          <p:nvPr/>
        </p:nvGrpSpPr>
        <p:grpSpPr>
          <a:xfrm>
            <a:off x="26334723" y="3657600"/>
            <a:ext cx="7498080" cy="17348240"/>
            <a:chOff x="26334723" y="3657600"/>
            <a:chExt cx="7498080" cy="1734824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58BB9F9-F43F-EEEB-D85B-749BAA02A81C}"/>
                </a:ext>
              </a:extLst>
            </p:cNvPr>
            <p:cNvSpPr txBox="1"/>
            <p:nvPr/>
          </p:nvSpPr>
          <p:spPr>
            <a:xfrm>
              <a:off x="26397963" y="14173200"/>
              <a:ext cx="7371598" cy="68326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404814" indent="-633414">
                <a:spcAft>
                  <a:spcPts val="900"/>
                </a:spcAft>
                <a:buClr>
                  <a:srgbClr val="ED1C24"/>
                </a:buClr>
                <a:buSzPct val="150000"/>
                <a:buFont typeface="Arial" panose="020B0604020202020204" pitchFamily="34" charset="0"/>
                <a:buChar char="•"/>
                <a:defRPr sz="4800">
                  <a:solidFill>
                    <a:srgbClr val="4D4D4D"/>
                  </a:solidFill>
                  <a:latin typeface="Century Gothic" panose="020B0502020202020204" pitchFamily="34" charset="0"/>
                </a:defRPr>
              </a:lvl1pPr>
            </a:lstStyle>
            <a:p>
              <a:pPr marL="1395413" indent="-1395413">
                <a:spcAft>
                  <a:spcPts val="6000"/>
                </a:spcAft>
                <a:buClr>
                  <a:srgbClr val="6AB3DB"/>
                </a:buClr>
                <a:buSzPct val="100000"/>
                <a:buFont typeface="Century Gothic" panose="020B0502020202020204" pitchFamily="34" charset="0"/>
                <a:buChar char="●"/>
              </a:pPr>
              <a:r>
                <a:rPr lang="en-US" sz="7200" dirty="0"/>
                <a:t>Lines of work</a:t>
              </a:r>
            </a:p>
            <a:p>
              <a:pPr marL="1395413" indent="-1395413">
                <a:spcAft>
                  <a:spcPts val="6000"/>
                </a:spcAft>
                <a:buClr>
                  <a:srgbClr val="6AB3DB"/>
                </a:buClr>
                <a:buSzPct val="100000"/>
                <a:buFont typeface="Century Gothic" panose="020B0502020202020204" pitchFamily="34" charset="0"/>
                <a:buChar char="●"/>
              </a:pPr>
              <a:r>
                <a:rPr lang="en-US" sz="7200" dirty="0"/>
                <a:t>Business size</a:t>
              </a:r>
            </a:p>
            <a:p>
              <a:pPr marL="1395413" indent="-1395413">
                <a:spcAft>
                  <a:spcPts val="6000"/>
                </a:spcAft>
                <a:buClr>
                  <a:srgbClr val="6AB3DB"/>
                </a:buClr>
                <a:buSzPct val="100000"/>
                <a:buFont typeface="Century Gothic" panose="020B0502020202020204" pitchFamily="34" charset="0"/>
                <a:buChar char="●"/>
              </a:pPr>
              <a:r>
                <a:rPr lang="en-US" sz="7200" dirty="0"/>
                <a:t>Geography</a:t>
              </a:r>
            </a:p>
            <a:p>
              <a:pPr marL="1395413" indent="-1395413">
                <a:spcAft>
                  <a:spcPts val="6000"/>
                </a:spcAft>
                <a:buClr>
                  <a:srgbClr val="6AB3DB"/>
                </a:buClr>
                <a:buSzPct val="100000"/>
                <a:buFont typeface="Century Gothic" panose="020B0502020202020204" pitchFamily="34" charset="0"/>
                <a:buChar char="●"/>
              </a:pPr>
              <a:r>
                <a:rPr lang="en-US" sz="7200" dirty="0"/>
                <a:t>Ownership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306734C-AA4D-378B-353E-84AC4F11AC3F}"/>
                </a:ext>
              </a:extLst>
            </p:cNvPr>
            <p:cNvGrpSpPr/>
            <p:nvPr/>
          </p:nvGrpSpPr>
          <p:grpSpPr>
            <a:xfrm>
              <a:off x="26334723" y="3657600"/>
              <a:ext cx="7498080" cy="7498080"/>
              <a:chOff x="10363200" y="2133600"/>
              <a:chExt cx="7498080" cy="749808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555A0A5-C382-0190-C8FA-7A694F0635A0}"/>
                  </a:ext>
                </a:extLst>
              </p:cNvPr>
              <p:cNvSpPr/>
              <p:nvPr/>
            </p:nvSpPr>
            <p:spPr>
              <a:xfrm>
                <a:off x="10363200" y="2133600"/>
                <a:ext cx="7498080" cy="7498080"/>
              </a:xfrm>
              <a:prstGeom prst="ellipse">
                <a:avLst/>
              </a:prstGeom>
              <a:solidFill>
                <a:schemeClr val="bg1"/>
              </a:solidFill>
              <a:ln w="127000">
                <a:solidFill>
                  <a:srgbClr val="076400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77779F-6F77-94C0-A339-B16266935021}"/>
                  </a:ext>
                </a:extLst>
              </p:cNvPr>
              <p:cNvSpPr txBox="1"/>
              <p:nvPr/>
            </p:nvSpPr>
            <p:spPr>
              <a:xfrm>
                <a:off x="11162329" y="4451479"/>
                <a:ext cx="5899821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0" dirty="0">
                    <a:latin typeface="Century Gothic" panose="020B0502020202020204" pitchFamily="34" charset="0"/>
                  </a:rPr>
                  <a:t>SURVEY</a:t>
                </a:r>
              </a:p>
              <a:p>
                <a:pPr algn="ctr"/>
                <a:r>
                  <a:rPr lang="en-US" sz="9000" dirty="0">
                    <a:latin typeface="Century Gothic" panose="020B0502020202020204" pitchFamily="34" charset="0"/>
                  </a:rPr>
                  <a:t>DATA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1058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BC Presentation_NE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20322</TotalTime>
  <Words>192</Words>
  <Application>Microsoft Office PowerPoint</Application>
  <PresentationFormat>Custom</PresentationFormat>
  <Paragraphs>94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Century Gothic</vt:lpstr>
      <vt:lpstr>BBC Presentation_NEW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Sameer Bawa</dc:creator>
  <cp:lastModifiedBy>Emma Griffith</cp:lastModifiedBy>
  <cp:revision>726</cp:revision>
  <cp:lastPrinted>2021-04-30T01:11:23Z</cp:lastPrinted>
  <dcterms:created xsi:type="dcterms:W3CDTF">2015-11-23T19:47:40Z</dcterms:created>
  <dcterms:modified xsi:type="dcterms:W3CDTF">2024-09-03T18:39:35Z</dcterms:modified>
</cp:coreProperties>
</file>